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60" r:id="rId3"/>
    <p:sldId id="258" r:id="rId4"/>
    <p:sldId id="259" r:id="rId5"/>
    <p:sldId id="261" r:id="rId6"/>
    <p:sldId id="262" r:id="rId7"/>
    <p:sldId id="257" r:id="rId8"/>
  </p:sldIdLst>
  <p:sldSz cx="9144000" cy="6858000" type="screen4x3"/>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74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C3533CC-11F1-0BBF-B35C-7FE6CE7D04B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CA"/>
          </a:p>
        </p:txBody>
      </p:sp>
      <p:sp>
        <p:nvSpPr>
          <p:cNvPr id="3" name="Date Placeholder 2">
            <a:extLst>
              <a:ext uri="{FF2B5EF4-FFF2-40B4-BE49-F238E27FC236}">
                <a16:creationId xmlns:a16="http://schemas.microsoft.com/office/drawing/2014/main" id="{568DCCDA-48A4-C870-E6AB-A000AAA20E03}"/>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BB186413-D829-4D34-AA66-DBEB999480C1}" type="datetimeFigureOut">
              <a:rPr lang="en-CA"/>
              <a:pPr>
                <a:defRPr/>
              </a:pPr>
              <a:t>2026-01-22</a:t>
            </a:fld>
            <a:endParaRPr lang="en-CA"/>
          </a:p>
        </p:txBody>
      </p:sp>
      <p:sp>
        <p:nvSpPr>
          <p:cNvPr id="4" name="Slide Image Placeholder 3">
            <a:extLst>
              <a:ext uri="{FF2B5EF4-FFF2-40B4-BE49-F238E27FC236}">
                <a16:creationId xmlns:a16="http://schemas.microsoft.com/office/drawing/2014/main" id="{B970B37A-B9E6-CECD-28A3-F5F66887C536}"/>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C7B37ED4-0B6D-2DDD-A4F6-949E1CB784ED}"/>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46D86DA2-8BFA-2FFF-DD9F-6CB433A4DCE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CA"/>
          </a:p>
        </p:txBody>
      </p:sp>
      <p:sp>
        <p:nvSpPr>
          <p:cNvPr id="7" name="Slide Number Placeholder 6">
            <a:extLst>
              <a:ext uri="{FF2B5EF4-FFF2-40B4-BE49-F238E27FC236}">
                <a16:creationId xmlns:a16="http://schemas.microsoft.com/office/drawing/2014/main" id="{3397683B-3608-1E3B-B092-8D94296F1BE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B0D43E89-FDD6-462A-8227-A771E1274013}"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DF877EAA-35D4-6D1F-026E-CC59DA7E9A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BB7813-28B8-CA43-FEA7-5B1C58EBA0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0244" name="Slide Number Placeholder 3">
            <a:extLst>
              <a:ext uri="{FF2B5EF4-FFF2-40B4-BE49-F238E27FC236}">
                <a16:creationId xmlns:a16="http://schemas.microsoft.com/office/drawing/2014/main" id="{F0C7F491-DCCA-BEB3-6F83-0C7AC6F2AE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8846D43-0D7C-482E-9814-0675CFCD09F7}" type="slidenum">
              <a:rPr lang="en-CA" altLang="en-US">
                <a:latin typeface="Arial" panose="020B0604020202020204" pitchFamily="34" charset="0"/>
              </a:rPr>
              <a:pPr>
                <a:spcBef>
                  <a:spcPct val="0"/>
                </a:spcBef>
              </a:pPr>
              <a:t>1</a:t>
            </a:fld>
            <a:endParaRPr lang="en-CA"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3F9AB584-22D0-C4A3-B2D8-98A34BD877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5266FCBB-25C5-5A60-633F-65AE061D98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2292" name="Slide Number Placeholder 3">
            <a:extLst>
              <a:ext uri="{FF2B5EF4-FFF2-40B4-BE49-F238E27FC236}">
                <a16:creationId xmlns:a16="http://schemas.microsoft.com/office/drawing/2014/main" id="{4D944C2F-47C2-71CA-0AC8-9379EA57C5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CBE2A9B-6C6C-4F33-8776-026847D37CF4}" type="slidenum">
              <a:rPr lang="en-CA" altLang="en-US">
                <a:latin typeface="Arial" panose="020B0604020202020204" pitchFamily="34" charset="0"/>
              </a:rPr>
              <a:pPr>
                <a:spcBef>
                  <a:spcPct val="0"/>
                </a:spcBef>
              </a:pPr>
              <a:t>2</a:t>
            </a:fld>
            <a:endParaRPr lang="en-CA"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95E48845-7C76-2FAC-DC40-61039E3B4E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B7CFBF58-4E59-F32C-2013-2DBC3BD639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4340" name="Slide Number Placeholder 3">
            <a:extLst>
              <a:ext uri="{FF2B5EF4-FFF2-40B4-BE49-F238E27FC236}">
                <a16:creationId xmlns:a16="http://schemas.microsoft.com/office/drawing/2014/main" id="{29CC87F3-A353-0E24-6E0C-1CB44898321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1977B4-D888-4B39-9033-80998B8FE2E3}" type="slidenum">
              <a:rPr lang="en-CA" altLang="en-US">
                <a:latin typeface="Arial" panose="020B0604020202020204" pitchFamily="34" charset="0"/>
              </a:rPr>
              <a:pPr>
                <a:spcBef>
                  <a:spcPct val="0"/>
                </a:spcBef>
              </a:pPr>
              <a:t>3</a:t>
            </a:fld>
            <a:endParaRPr lang="en-CA"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A2B10147-CADD-321D-9846-4BC0B2791C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25991473-CB15-3FA4-D84F-BF5B3C25A0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6388" name="Slide Number Placeholder 3">
            <a:extLst>
              <a:ext uri="{FF2B5EF4-FFF2-40B4-BE49-F238E27FC236}">
                <a16:creationId xmlns:a16="http://schemas.microsoft.com/office/drawing/2014/main" id="{064FF40E-5989-827F-6960-24DB5BFD1ED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463F87-34D3-42B2-943C-20EB50EC2889}" type="slidenum">
              <a:rPr lang="en-CA" altLang="en-US">
                <a:latin typeface="Arial" panose="020B0604020202020204" pitchFamily="34" charset="0"/>
              </a:rPr>
              <a:pPr>
                <a:spcBef>
                  <a:spcPct val="0"/>
                </a:spcBef>
              </a:pPr>
              <a:t>4</a:t>
            </a:fld>
            <a:endParaRPr lang="en-CA"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67415361-1027-C5B0-6163-F4DE90A0F8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3FABD86F-00AD-B013-1BD4-12F01C5B58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18436" name="Slide Number Placeholder 3">
            <a:extLst>
              <a:ext uri="{FF2B5EF4-FFF2-40B4-BE49-F238E27FC236}">
                <a16:creationId xmlns:a16="http://schemas.microsoft.com/office/drawing/2014/main" id="{9604FA62-BD62-9635-C1B0-6895921D55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C7FE4A-B439-438C-B787-C71EBA87C3B1}" type="slidenum">
              <a:rPr lang="en-CA" altLang="en-US">
                <a:latin typeface="Arial" panose="020B0604020202020204" pitchFamily="34" charset="0"/>
              </a:rPr>
              <a:pPr>
                <a:spcBef>
                  <a:spcPct val="0"/>
                </a:spcBef>
              </a:pPr>
              <a:t>5</a:t>
            </a:fld>
            <a:endParaRPr lang="en-CA"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5562A0-0E62-65EE-97B5-1D088C083B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28319D5-AE1A-D903-D0CA-468620C559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0484" name="Slide Number Placeholder 3">
            <a:extLst>
              <a:ext uri="{FF2B5EF4-FFF2-40B4-BE49-F238E27FC236}">
                <a16:creationId xmlns:a16="http://schemas.microsoft.com/office/drawing/2014/main" id="{0E46A9DA-FE6A-1B79-C065-3FDB4CCE94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8247B77-D5C8-4DA4-9337-53249C8EBBA5}" type="slidenum">
              <a:rPr lang="en-CA" altLang="en-US">
                <a:latin typeface="Arial" panose="020B0604020202020204" pitchFamily="34" charset="0"/>
              </a:rPr>
              <a:pPr>
                <a:spcBef>
                  <a:spcPct val="0"/>
                </a:spcBef>
              </a:pPr>
              <a:t>6</a:t>
            </a:fld>
            <a:endParaRPr lang="en-CA"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90730A96-26FF-7EA3-BF84-38EC1D61CE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77B720E5-353F-BC62-883F-B72BC3AA88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2532" name="Slide Number Placeholder 3">
            <a:extLst>
              <a:ext uri="{FF2B5EF4-FFF2-40B4-BE49-F238E27FC236}">
                <a16:creationId xmlns:a16="http://schemas.microsoft.com/office/drawing/2014/main" id="{91C510C9-0DC5-C3EA-5BD8-1F5F7DBC9F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FF47991-8B11-4D19-A396-7F4D13A44768}" type="slidenum">
              <a:rPr lang="en-CA" altLang="en-US">
                <a:latin typeface="Arial" panose="020B0604020202020204" pitchFamily="34" charset="0"/>
              </a:rPr>
              <a:pPr>
                <a:spcBef>
                  <a:spcPct val="0"/>
                </a:spcBef>
              </a:pPr>
              <a:t>7</a:t>
            </a:fld>
            <a:endParaRPr lang="en-CA"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7EE5F25-D022-5D3C-B839-C13B81E02E9C}"/>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Rectangle 2">
            <a:extLst>
              <a:ext uri="{FF2B5EF4-FFF2-40B4-BE49-F238E27FC236}">
                <a16:creationId xmlns:a16="http://schemas.microsoft.com/office/drawing/2014/main" id="{87B493C2-34C2-97B7-C1D0-AE2A36FA7289}"/>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8D823DFD-EBB4-BCFA-3F88-6E745716D5D6}"/>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8BDC96DD-B33E-3404-DB5D-EF81C6BEE030}"/>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traight Connector 5">
            <a:extLst>
              <a:ext uri="{FF2B5EF4-FFF2-40B4-BE49-F238E27FC236}">
                <a16:creationId xmlns:a16="http://schemas.microsoft.com/office/drawing/2014/main" id="{53529A83-BDBF-3874-4A28-70B9B9A7F9AB}"/>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7" name="Straight Connector 6">
            <a:extLst>
              <a:ext uri="{FF2B5EF4-FFF2-40B4-BE49-F238E27FC236}">
                <a16:creationId xmlns:a16="http://schemas.microsoft.com/office/drawing/2014/main" id="{54C9C03B-B238-1C0C-D621-A3784C595993}"/>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Straight Connector 9">
            <a:extLst>
              <a:ext uri="{FF2B5EF4-FFF2-40B4-BE49-F238E27FC236}">
                <a16:creationId xmlns:a16="http://schemas.microsoft.com/office/drawing/2014/main" id="{27A3FF64-10C1-B1C4-F49D-D2285C32BE41}"/>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66C2610A-8511-BE74-6CBC-149AA8DCCB5E}"/>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30A26F0D-74DF-CDA8-1621-8EC3662592EA}"/>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Straight Connector 12">
            <a:extLst>
              <a:ext uri="{FF2B5EF4-FFF2-40B4-BE49-F238E27FC236}">
                <a16:creationId xmlns:a16="http://schemas.microsoft.com/office/drawing/2014/main" id="{E2BA6F35-63C6-07CB-19DA-E977C955F479}"/>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4" name="Rectangle 13">
            <a:extLst>
              <a:ext uri="{FF2B5EF4-FFF2-40B4-BE49-F238E27FC236}">
                <a16:creationId xmlns:a16="http://schemas.microsoft.com/office/drawing/2014/main" id="{ECCC871F-4B4F-2B20-07CF-D66A1FF5117C}"/>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CD114AC1-6E22-335A-A338-B41E447E9DEE}"/>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F6EA075B-9962-C54B-1349-1FA518FDFBC9}"/>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494EFC9D-99B1-1C8F-FDB6-8387131DD8FE}"/>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276DDE51-3112-149C-0B08-7016A0A66814}"/>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a:extLst>
              <a:ext uri="{FF2B5EF4-FFF2-40B4-BE49-F238E27FC236}">
                <a16:creationId xmlns:a16="http://schemas.microsoft.com/office/drawing/2014/main" id="{4EB55819-21C6-C657-2F2E-EDC9CAAAB82B}"/>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0" name="Date Placeholder 27">
            <a:extLst>
              <a:ext uri="{FF2B5EF4-FFF2-40B4-BE49-F238E27FC236}">
                <a16:creationId xmlns:a16="http://schemas.microsoft.com/office/drawing/2014/main" id="{FD009FEC-FA6A-10A8-0275-451C97D97814}"/>
              </a:ext>
            </a:extLst>
          </p:cNvPr>
          <p:cNvSpPr>
            <a:spLocks noGrp="1"/>
          </p:cNvSpPr>
          <p:nvPr>
            <p:ph type="dt" sz="half" idx="10"/>
          </p:nvPr>
        </p:nvSpPr>
        <p:spPr bwMode="auto">
          <a:xfrm rot="5400000">
            <a:off x="7764463" y="1174750"/>
            <a:ext cx="2286000" cy="381000"/>
          </a:xfrm>
        </p:spPr>
        <p:txBody>
          <a:bodyPr/>
          <a:lstStyle>
            <a:lvl1pPr>
              <a:defRPr/>
            </a:lvl1pPr>
          </a:lstStyle>
          <a:p>
            <a:pPr>
              <a:defRPr/>
            </a:pPr>
            <a:fld id="{CC788827-7C37-49C7-B3A2-BC85ABA254F0}" type="datetimeFigureOut">
              <a:rPr lang="en-CA"/>
              <a:pPr>
                <a:defRPr/>
              </a:pPr>
              <a:t>2026-01-22</a:t>
            </a:fld>
            <a:endParaRPr lang="en-CA"/>
          </a:p>
        </p:txBody>
      </p:sp>
      <p:sp>
        <p:nvSpPr>
          <p:cNvPr id="21" name="Footer Placeholder 16">
            <a:extLst>
              <a:ext uri="{FF2B5EF4-FFF2-40B4-BE49-F238E27FC236}">
                <a16:creationId xmlns:a16="http://schemas.microsoft.com/office/drawing/2014/main" id="{BB81E4C7-C835-0223-5556-7E27CBF3B94E}"/>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endParaRPr lang="en-CA"/>
          </a:p>
        </p:txBody>
      </p:sp>
      <p:sp>
        <p:nvSpPr>
          <p:cNvPr id="22" name="Slide Number Placeholder 28">
            <a:extLst>
              <a:ext uri="{FF2B5EF4-FFF2-40B4-BE49-F238E27FC236}">
                <a16:creationId xmlns:a16="http://schemas.microsoft.com/office/drawing/2014/main" id="{22428013-E6E3-6BB3-9B00-DB1773DB2441}"/>
              </a:ext>
            </a:extLst>
          </p:cNvPr>
          <p:cNvSpPr>
            <a:spLocks noGrp="1"/>
          </p:cNvSpPr>
          <p:nvPr>
            <p:ph type="sldNum" sz="quarter" idx="12"/>
          </p:nvPr>
        </p:nvSpPr>
        <p:spPr bwMode="auto">
          <a:xfrm>
            <a:off x="1325563" y="4929188"/>
            <a:ext cx="609600" cy="517525"/>
          </a:xfrm>
        </p:spPr>
        <p:txBody>
          <a:bodyPr/>
          <a:lstStyle>
            <a:lvl1pPr>
              <a:defRPr/>
            </a:lvl1pPr>
          </a:lstStyle>
          <a:p>
            <a:fld id="{55E93E3C-A75F-4732-931B-5771722184EF}" type="slidenum">
              <a:rPr lang="en-CA" altLang="en-US"/>
              <a:pPr/>
              <a:t>‹#›</a:t>
            </a:fld>
            <a:endParaRPr lang="en-CA" altLang="en-US"/>
          </a:p>
        </p:txBody>
      </p:sp>
    </p:spTree>
    <p:extLst>
      <p:ext uri="{BB962C8B-B14F-4D97-AF65-F5344CB8AC3E}">
        <p14:creationId xmlns:p14="http://schemas.microsoft.com/office/powerpoint/2010/main" val="35901146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6D5C9B1-5D87-F1C0-F5AC-950157A546A1}"/>
              </a:ext>
            </a:extLst>
          </p:cNvPr>
          <p:cNvSpPr>
            <a:spLocks noGrp="1"/>
          </p:cNvSpPr>
          <p:nvPr>
            <p:ph type="dt" sz="half" idx="10"/>
          </p:nvPr>
        </p:nvSpPr>
        <p:spPr/>
        <p:txBody>
          <a:bodyPr/>
          <a:lstStyle>
            <a:lvl1pPr>
              <a:defRPr/>
            </a:lvl1pPr>
          </a:lstStyle>
          <a:p>
            <a:pPr>
              <a:defRPr/>
            </a:pPr>
            <a:fld id="{BE395B61-ADA1-4E0B-A490-C33714E8FD04}" type="datetimeFigureOut">
              <a:rPr lang="en-CA"/>
              <a:pPr>
                <a:defRPr/>
              </a:pPr>
              <a:t>2026-01-22</a:t>
            </a:fld>
            <a:endParaRPr lang="en-CA"/>
          </a:p>
        </p:txBody>
      </p:sp>
      <p:sp>
        <p:nvSpPr>
          <p:cNvPr id="5" name="Footer Placeholder 2">
            <a:extLst>
              <a:ext uri="{FF2B5EF4-FFF2-40B4-BE49-F238E27FC236}">
                <a16:creationId xmlns:a16="http://schemas.microsoft.com/office/drawing/2014/main" id="{F0E9FBF9-3D44-CAF4-D33B-015FD0ED3511}"/>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6BAE40F7-F4E0-C332-8806-19945413956A}"/>
              </a:ext>
            </a:extLst>
          </p:cNvPr>
          <p:cNvSpPr>
            <a:spLocks noGrp="1"/>
          </p:cNvSpPr>
          <p:nvPr>
            <p:ph type="sldNum" sz="quarter" idx="12"/>
          </p:nvPr>
        </p:nvSpPr>
        <p:spPr/>
        <p:txBody>
          <a:bodyPr/>
          <a:lstStyle>
            <a:lvl1pPr>
              <a:defRPr/>
            </a:lvl1pPr>
          </a:lstStyle>
          <a:p>
            <a:fld id="{715A0734-1C4F-4829-84B3-37A9D1406185}" type="slidenum">
              <a:rPr lang="en-CA" altLang="en-US"/>
              <a:pPr/>
              <a:t>‹#›</a:t>
            </a:fld>
            <a:endParaRPr lang="en-CA" altLang="en-US"/>
          </a:p>
        </p:txBody>
      </p:sp>
    </p:spTree>
    <p:extLst>
      <p:ext uri="{BB962C8B-B14F-4D97-AF65-F5344CB8AC3E}">
        <p14:creationId xmlns:p14="http://schemas.microsoft.com/office/powerpoint/2010/main" val="181500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506453C8-0ABE-658F-904F-DDE1B5F66879}"/>
              </a:ext>
            </a:extLst>
          </p:cNvPr>
          <p:cNvSpPr>
            <a:spLocks noGrp="1"/>
          </p:cNvSpPr>
          <p:nvPr>
            <p:ph type="dt" sz="half" idx="10"/>
          </p:nvPr>
        </p:nvSpPr>
        <p:spPr/>
        <p:txBody>
          <a:bodyPr/>
          <a:lstStyle>
            <a:lvl1pPr>
              <a:defRPr/>
            </a:lvl1pPr>
          </a:lstStyle>
          <a:p>
            <a:pPr>
              <a:defRPr/>
            </a:pPr>
            <a:fld id="{154A4548-4280-4508-9FDC-F80C61A6C10E}" type="datetimeFigureOut">
              <a:rPr lang="en-CA"/>
              <a:pPr>
                <a:defRPr/>
              </a:pPr>
              <a:t>2026-01-22</a:t>
            </a:fld>
            <a:endParaRPr lang="en-CA"/>
          </a:p>
        </p:txBody>
      </p:sp>
      <p:sp>
        <p:nvSpPr>
          <p:cNvPr id="5" name="Footer Placeholder 2">
            <a:extLst>
              <a:ext uri="{FF2B5EF4-FFF2-40B4-BE49-F238E27FC236}">
                <a16:creationId xmlns:a16="http://schemas.microsoft.com/office/drawing/2014/main" id="{291B0559-6EF7-CF51-91FF-029E94761C9A}"/>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6E86BF39-2900-E309-ED57-3441D8FF03A3}"/>
              </a:ext>
            </a:extLst>
          </p:cNvPr>
          <p:cNvSpPr>
            <a:spLocks noGrp="1"/>
          </p:cNvSpPr>
          <p:nvPr>
            <p:ph type="sldNum" sz="quarter" idx="12"/>
          </p:nvPr>
        </p:nvSpPr>
        <p:spPr/>
        <p:txBody>
          <a:bodyPr/>
          <a:lstStyle>
            <a:lvl1pPr>
              <a:defRPr/>
            </a:lvl1pPr>
          </a:lstStyle>
          <a:p>
            <a:fld id="{AD8EC527-8107-4926-8DED-571021272E99}" type="slidenum">
              <a:rPr lang="en-CA" altLang="en-US"/>
              <a:pPr/>
              <a:t>‹#›</a:t>
            </a:fld>
            <a:endParaRPr lang="en-CA" altLang="en-US"/>
          </a:p>
        </p:txBody>
      </p:sp>
    </p:spTree>
    <p:extLst>
      <p:ext uri="{BB962C8B-B14F-4D97-AF65-F5344CB8AC3E}">
        <p14:creationId xmlns:p14="http://schemas.microsoft.com/office/powerpoint/2010/main" val="88853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6">
            <a:extLst>
              <a:ext uri="{FF2B5EF4-FFF2-40B4-BE49-F238E27FC236}">
                <a16:creationId xmlns:a16="http://schemas.microsoft.com/office/drawing/2014/main" id="{DF0545E9-DAEC-F389-DD21-B40898180280}"/>
              </a:ext>
            </a:extLst>
          </p:cNvPr>
          <p:cNvSpPr>
            <a:spLocks noGrp="1"/>
          </p:cNvSpPr>
          <p:nvPr>
            <p:ph type="dt" sz="half" idx="10"/>
          </p:nvPr>
        </p:nvSpPr>
        <p:spPr/>
        <p:txBody>
          <a:bodyPr rtlCol="0"/>
          <a:lstStyle>
            <a:lvl1pPr>
              <a:defRPr/>
            </a:lvl1pPr>
          </a:lstStyle>
          <a:p>
            <a:pPr>
              <a:defRPr/>
            </a:pPr>
            <a:fld id="{94806C6B-4DF9-4F4C-B62C-42A80D756247}" type="datetimeFigureOut">
              <a:rPr lang="en-CA"/>
              <a:pPr>
                <a:defRPr/>
              </a:pPr>
              <a:t>2026-01-22</a:t>
            </a:fld>
            <a:endParaRPr lang="en-CA"/>
          </a:p>
        </p:txBody>
      </p:sp>
      <p:sp>
        <p:nvSpPr>
          <p:cNvPr id="4" name="Slide Number Placeholder 8">
            <a:extLst>
              <a:ext uri="{FF2B5EF4-FFF2-40B4-BE49-F238E27FC236}">
                <a16:creationId xmlns:a16="http://schemas.microsoft.com/office/drawing/2014/main" id="{17053540-A02C-AFC9-CC1D-1745229E61BC}"/>
              </a:ext>
            </a:extLst>
          </p:cNvPr>
          <p:cNvSpPr>
            <a:spLocks noGrp="1"/>
          </p:cNvSpPr>
          <p:nvPr>
            <p:ph type="sldNum" sz="quarter" idx="11"/>
          </p:nvPr>
        </p:nvSpPr>
        <p:spPr/>
        <p:txBody>
          <a:bodyPr/>
          <a:lstStyle>
            <a:lvl1pPr>
              <a:defRPr/>
            </a:lvl1pPr>
          </a:lstStyle>
          <a:p>
            <a:fld id="{570AB2CE-C1B9-4FD9-AFD7-50E934737987}" type="slidenum">
              <a:rPr lang="en-CA" altLang="en-US"/>
              <a:pPr/>
              <a:t>‹#›</a:t>
            </a:fld>
            <a:endParaRPr lang="en-CA" altLang="en-US"/>
          </a:p>
        </p:txBody>
      </p:sp>
      <p:sp>
        <p:nvSpPr>
          <p:cNvPr id="5" name="Footer Placeholder 9">
            <a:extLst>
              <a:ext uri="{FF2B5EF4-FFF2-40B4-BE49-F238E27FC236}">
                <a16:creationId xmlns:a16="http://schemas.microsoft.com/office/drawing/2014/main" id="{2D9E79A4-1A93-E7C5-0134-26CA785350F9}"/>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1882069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BBF48EB-57DB-5C0F-6D7B-B2A56BB36069}"/>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7A68F11C-D2F3-AAF1-7DBF-2DE5522708CE}"/>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37AE2BA9-4E06-9795-B9B2-B821AAF31AED}"/>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258ACCEF-0BDE-CC1B-2518-3D9AC8963CB8}"/>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Straight Connector 7">
            <a:extLst>
              <a:ext uri="{FF2B5EF4-FFF2-40B4-BE49-F238E27FC236}">
                <a16:creationId xmlns:a16="http://schemas.microsoft.com/office/drawing/2014/main" id="{58B405D7-BDFE-1C57-6A5D-109F8C021A03}"/>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9" name="Straight Connector 8">
            <a:extLst>
              <a:ext uri="{FF2B5EF4-FFF2-40B4-BE49-F238E27FC236}">
                <a16:creationId xmlns:a16="http://schemas.microsoft.com/office/drawing/2014/main" id="{CC0F294A-58E6-BACF-0E65-62AFBDDB095B}"/>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Straight Connector 9">
            <a:extLst>
              <a:ext uri="{FF2B5EF4-FFF2-40B4-BE49-F238E27FC236}">
                <a16:creationId xmlns:a16="http://schemas.microsoft.com/office/drawing/2014/main" id="{2580A171-C064-8AF4-B22D-3297CBFC9BFF}"/>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a:extLst>
              <a:ext uri="{FF2B5EF4-FFF2-40B4-BE49-F238E27FC236}">
                <a16:creationId xmlns:a16="http://schemas.microsoft.com/office/drawing/2014/main" id="{77B1B2EB-5B1F-C8E5-B180-B46D4F3A94E4}"/>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a:extLst>
              <a:ext uri="{FF2B5EF4-FFF2-40B4-BE49-F238E27FC236}">
                <a16:creationId xmlns:a16="http://schemas.microsoft.com/office/drawing/2014/main" id="{A1F30E79-8945-B8E2-4E5F-4C47CB5D2A2E}"/>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Rectangle 12">
            <a:extLst>
              <a:ext uri="{FF2B5EF4-FFF2-40B4-BE49-F238E27FC236}">
                <a16:creationId xmlns:a16="http://schemas.microsoft.com/office/drawing/2014/main" id="{56D73115-155A-F65C-BB84-822B99DBCC6B}"/>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a:extLst>
              <a:ext uri="{FF2B5EF4-FFF2-40B4-BE49-F238E27FC236}">
                <a16:creationId xmlns:a16="http://schemas.microsoft.com/office/drawing/2014/main" id="{F6B0BF00-B72E-F476-AD64-8BF49936EADF}"/>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29C1DC0E-2A01-1265-F10B-074A4F458700}"/>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70113739-3CC1-19C4-4780-E4EF82BBE673}"/>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09271135-D3CA-E366-7D3C-33AB72DF89E9}"/>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9AC174A1-1430-3E18-250E-B43DBC474732}"/>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a:extLst>
              <a:ext uri="{FF2B5EF4-FFF2-40B4-BE49-F238E27FC236}">
                <a16:creationId xmlns:a16="http://schemas.microsoft.com/office/drawing/2014/main" id="{07A52F5D-8220-78F5-E8F5-9899D57F48B5}"/>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D5BDDE12-5C44-6B4E-71A2-1C0575C2A829}"/>
              </a:ext>
            </a:extLst>
          </p:cNvPr>
          <p:cNvSpPr>
            <a:spLocks noGrp="1"/>
          </p:cNvSpPr>
          <p:nvPr>
            <p:ph type="dt" sz="half" idx="10"/>
          </p:nvPr>
        </p:nvSpPr>
        <p:spPr bwMode="auto">
          <a:xfrm rot="5400000">
            <a:off x="7762875" y="1169988"/>
            <a:ext cx="2286000" cy="381000"/>
          </a:xfrm>
        </p:spPr>
        <p:txBody>
          <a:bodyPr/>
          <a:lstStyle>
            <a:lvl1pPr>
              <a:defRPr/>
            </a:lvl1pPr>
          </a:lstStyle>
          <a:p>
            <a:pPr>
              <a:defRPr/>
            </a:pPr>
            <a:fld id="{7FA8C088-9440-411F-A29B-45AD4D66C5FA}" type="datetimeFigureOut">
              <a:rPr lang="en-CA"/>
              <a:pPr>
                <a:defRPr/>
              </a:pPr>
              <a:t>2026-01-22</a:t>
            </a:fld>
            <a:endParaRPr lang="en-CA"/>
          </a:p>
        </p:txBody>
      </p:sp>
      <p:sp>
        <p:nvSpPr>
          <p:cNvPr id="21" name="Footer Placeholder 4">
            <a:extLst>
              <a:ext uri="{FF2B5EF4-FFF2-40B4-BE49-F238E27FC236}">
                <a16:creationId xmlns:a16="http://schemas.microsoft.com/office/drawing/2014/main" id="{FCD48F8E-F14B-4701-F83B-826CAB12F76A}"/>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endParaRPr lang="en-CA"/>
          </a:p>
        </p:txBody>
      </p:sp>
      <p:sp>
        <p:nvSpPr>
          <p:cNvPr id="22" name="Slide Number Placeholder 5">
            <a:extLst>
              <a:ext uri="{FF2B5EF4-FFF2-40B4-BE49-F238E27FC236}">
                <a16:creationId xmlns:a16="http://schemas.microsoft.com/office/drawing/2014/main" id="{21F0FC4F-C64F-BED9-9EA0-8EC9B19E8306}"/>
              </a:ext>
            </a:extLst>
          </p:cNvPr>
          <p:cNvSpPr>
            <a:spLocks noGrp="1"/>
          </p:cNvSpPr>
          <p:nvPr>
            <p:ph type="sldNum" sz="quarter" idx="12"/>
          </p:nvPr>
        </p:nvSpPr>
        <p:spPr bwMode="auto">
          <a:xfrm>
            <a:off x="1339850" y="4929188"/>
            <a:ext cx="609600" cy="517525"/>
          </a:xfrm>
        </p:spPr>
        <p:txBody>
          <a:bodyPr/>
          <a:lstStyle>
            <a:lvl1pPr>
              <a:defRPr/>
            </a:lvl1pPr>
          </a:lstStyle>
          <a:p>
            <a:fld id="{4C23C188-3185-4D8F-9D46-66973F67673C}" type="slidenum">
              <a:rPr lang="en-CA" altLang="en-US"/>
              <a:pPr/>
              <a:t>‹#›</a:t>
            </a:fld>
            <a:endParaRPr lang="en-CA" altLang="en-US"/>
          </a:p>
        </p:txBody>
      </p:sp>
    </p:spTree>
    <p:extLst>
      <p:ext uri="{BB962C8B-B14F-4D97-AF65-F5344CB8AC3E}">
        <p14:creationId xmlns:p14="http://schemas.microsoft.com/office/powerpoint/2010/main" val="23358184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AA5CB4E1-3B1D-B0CF-958E-32F70B4B9C4C}"/>
              </a:ext>
            </a:extLst>
          </p:cNvPr>
          <p:cNvSpPr>
            <a:spLocks noGrp="1"/>
          </p:cNvSpPr>
          <p:nvPr>
            <p:ph type="dt" sz="half" idx="10"/>
          </p:nvPr>
        </p:nvSpPr>
        <p:spPr/>
        <p:txBody>
          <a:bodyPr/>
          <a:lstStyle>
            <a:lvl1pPr>
              <a:defRPr/>
            </a:lvl1pPr>
          </a:lstStyle>
          <a:p>
            <a:pPr>
              <a:defRPr/>
            </a:pPr>
            <a:fld id="{6F953BEA-9EF8-4A12-9495-A4267F400B77}" type="datetimeFigureOut">
              <a:rPr lang="en-CA"/>
              <a:pPr>
                <a:defRPr/>
              </a:pPr>
              <a:t>2026-01-22</a:t>
            </a:fld>
            <a:endParaRPr lang="en-CA"/>
          </a:p>
        </p:txBody>
      </p:sp>
      <p:sp>
        <p:nvSpPr>
          <p:cNvPr id="4" name="Footer Placeholder 2">
            <a:extLst>
              <a:ext uri="{FF2B5EF4-FFF2-40B4-BE49-F238E27FC236}">
                <a16:creationId xmlns:a16="http://schemas.microsoft.com/office/drawing/2014/main" id="{81004F76-8231-1E72-4415-7920BB67EB63}"/>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22">
            <a:extLst>
              <a:ext uri="{FF2B5EF4-FFF2-40B4-BE49-F238E27FC236}">
                <a16:creationId xmlns:a16="http://schemas.microsoft.com/office/drawing/2014/main" id="{5DD9468A-5AD1-AA7C-FA17-DE4875DD31F8}"/>
              </a:ext>
            </a:extLst>
          </p:cNvPr>
          <p:cNvSpPr>
            <a:spLocks noGrp="1"/>
          </p:cNvSpPr>
          <p:nvPr>
            <p:ph type="sldNum" sz="quarter" idx="12"/>
          </p:nvPr>
        </p:nvSpPr>
        <p:spPr/>
        <p:txBody>
          <a:bodyPr/>
          <a:lstStyle>
            <a:lvl1pPr>
              <a:defRPr/>
            </a:lvl1pPr>
          </a:lstStyle>
          <a:p>
            <a:fld id="{70B62066-9AC7-4B7B-85BF-80D11FBD382B}" type="slidenum">
              <a:rPr lang="en-CA" altLang="en-US"/>
              <a:pPr/>
              <a:t>‹#›</a:t>
            </a:fld>
            <a:endParaRPr lang="en-CA" altLang="en-US"/>
          </a:p>
        </p:txBody>
      </p:sp>
    </p:spTree>
    <p:extLst>
      <p:ext uri="{BB962C8B-B14F-4D97-AF65-F5344CB8AC3E}">
        <p14:creationId xmlns:p14="http://schemas.microsoft.com/office/powerpoint/2010/main" val="2311556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3" name="Date Placeholder 13">
            <a:extLst>
              <a:ext uri="{FF2B5EF4-FFF2-40B4-BE49-F238E27FC236}">
                <a16:creationId xmlns:a16="http://schemas.microsoft.com/office/drawing/2014/main" id="{F88BBEFA-87AD-9A81-4B61-BD742CB8DE90}"/>
              </a:ext>
            </a:extLst>
          </p:cNvPr>
          <p:cNvSpPr>
            <a:spLocks noGrp="1"/>
          </p:cNvSpPr>
          <p:nvPr>
            <p:ph type="dt" sz="half" idx="10"/>
          </p:nvPr>
        </p:nvSpPr>
        <p:spPr/>
        <p:txBody>
          <a:bodyPr/>
          <a:lstStyle>
            <a:lvl1pPr>
              <a:defRPr/>
            </a:lvl1pPr>
          </a:lstStyle>
          <a:p>
            <a:pPr>
              <a:defRPr/>
            </a:pPr>
            <a:fld id="{8CF4487D-578A-48AD-AB07-4585280F4E87}" type="datetimeFigureOut">
              <a:rPr lang="en-CA"/>
              <a:pPr>
                <a:defRPr/>
              </a:pPr>
              <a:t>2026-01-22</a:t>
            </a:fld>
            <a:endParaRPr lang="en-CA"/>
          </a:p>
        </p:txBody>
      </p:sp>
      <p:sp>
        <p:nvSpPr>
          <p:cNvPr id="4" name="Footer Placeholder 2">
            <a:extLst>
              <a:ext uri="{FF2B5EF4-FFF2-40B4-BE49-F238E27FC236}">
                <a16:creationId xmlns:a16="http://schemas.microsoft.com/office/drawing/2014/main" id="{26EFDCB4-EE67-1722-3822-EF6A69BF7A0B}"/>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22">
            <a:extLst>
              <a:ext uri="{FF2B5EF4-FFF2-40B4-BE49-F238E27FC236}">
                <a16:creationId xmlns:a16="http://schemas.microsoft.com/office/drawing/2014/main" id="{0E7E043F-6895-A314-1BE6-E162E778580C}"/>
              </a:ext>
            </a:extLst>
          </p:cNvPr>
          <p:cNvSpPr>
            <a:spLocks noGrp="1"/>
          </p:cNvSpPr>
          <p:nvPr>
            <p:ph type="sldNum" sz="quarter" idx="12"/>
          </p:nvPr>
        </p:nvSpPr>
        <p:spPr/>
        <p:txBody>
          <a:bodyPr/>
          <a:lstStyle>
            <a:lvl1pPr>
              <a:defRPr/>
            </a:lvl1pPr>
          </a:lstStyle>
          <a:p>
            <a:fld id="{9DDA7B54-3D52-40E2-B6C7-C43204F71590}" type="slidenum">
              <a:rPr lang="en-CA" altLang="en-US"/>
              <a:pPr/>
              <a:t>‹#›</a:t>
            </a:fld>
            <a:endParaRPr lang="en-CA" altLang="en-US"/>
          </a:p>
        </p:txBody>
      </p:sp>
    </p:spTree>
    <p:extLst>
      <p:ext uri="{BB962C8B-B14F-4D97-AF65-F5344CB8AC3E}">
        <p14:creationId xmlns:p14="http://schemas.microsoft.com/office/powerpoint/2010/main" val="2078067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C19F837A-F55C-A87C-7494-A9C3076165EA}"/>
              </a:ext>
            </a:extLst>
          </p:cNvPr>
          <p:cNvSpPr>
            <a:spLocks noGrp="1"/>
          </p:cNvSpPr>
          <p:nvPr>
            <p:ph type="dt" sz="half" idx="10"/>
          </p:nvPr>
        </p:nvSpPr>
        <p:spPr/>
        <p:txBody>
          <a:bodyPr rtlCol="0"/>
          <a:lstStyle>
            <a:lvl1pPr>
              <a:defRPr/>
            </a:lvl1pPr>
          </a:lstStyle>
          <a:p>
            <a:pPr>
              <a:defRPr/>
            </a:pPr>
            <a:fld id="{53F7F802-720C-4F4E-A410-99F072A3859C}" type="datetimeFigureOut">
              <a:rPr lang="en-CA"/>
              <a:pPr>
                <a:defRPr/>
              </a:pPr>
              <a:t>2026-01-22</a:t>
            </a:fld>
            <a:endParaRPr lang="en-CA"/>
          </a:p>
        </p:txBody>
      </p:sp>
      <p:sp>
        <p:nvSpPr>
          <p:cNvPr id="4" name="Slide Number Placeholder 6">
            <a:extLst>
              <a:ext uri="{FF2B5EF4-FFF2-40B4-BE49-F238E27FC236}">
                <a16:creationId xmlns:a16="http://schemas.microsoft.com/office/drawing/2014/main" id="{A12493C1-AF69-4341-15F8-D9587A290632}"/>
              </a:ext>
            </a:extLst>
          </p:cNvPr>
          <p:cNvSpPr>
            <a:spLocks noGrp="1"/>
          </p:cNvSpPr>
          <p:nvPr>
            <p:ph type="sldNum" sz="quarter" idx="11"/>
          </p:nvPr>
        </p:nvSpPr>
        <p:spPr/>
        <p:txBody>
          <a:bodyPr/>
          <a:lstStyle>
            <a:lvl1pPr>
              <a:defRPr/>
            </a:lvl1pPr>
          </a:lstStyle>
          <a:p>
            <a:fld id="{23779DEE-CE70-42DC-B5E6-613770CEE5CE}" type="slidenum">
              <a:rPr lang="en-CA" altLang="en-US"/>
              <a:pPr/>
              <a:t>‹#›</a:t>
            </a:fld>
            <a:endParaRPr lang="en-CA" altLang="en-US"/>
          </a:p>
        </p:txBody>
      </p:sp>
      <p:sp>
        <p:nvSpPr>
          <p:cNvPr id="5" name="Footer Placeholder 7">
            <a:extLst>
              <a:ext uri="{FF2B5EF4-FFF2-40B4-BE49-F238E27FC236}">
                <a16:creationId xmlns:a16="http://schemas.microsoft.com/office/drawing/2014/main" id="{955F8C7C-2EEC-E51F-3711-B162352EAE6A}"/>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1267466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21AE0DAB-6AC3-3903-FD26-394F285AC89C}"/>
              </a:ext>
            </a:extLst>
          </p:cNvPr>
          <p:cNvSpPr>
            <a:spLocks noGrp="1"/>
          </p:cNvSpPr>
          <p:nvPr>
            <p:ph type="dt" sz="half" idx="10"/>
          </p:nvPr>
        </p:nvSpPr>
        <p:spPr/>
        <p:txBody>
          <a:bodyPr/>
          <a:lstStyle>
            <a:lvl1pPr>
              <a:defRPr/>
            </a:lvl1pPr>
          </a:lstStyle>
          <a:p>
            <a:pPr>
              <a:defRPr/>
            </a:pPr>
            <a:fld id="{2130FE62-05E2-4705-BF5D-EC77D016A2BF}" type="datetimeFigureOut">
              <a:rPr lang="en-CA"/>
              <a:pPr>
                <a:defRPr/>
              </a:pPr>
              <a:t>2026-01-22</a:t>
            </a:fld>
            <a:endParaRPr lang="en-CA"/>
          </a:p>
        </p:txBody>
      </p:sp>
      <p:sp>
        <p:nvSpPr>
          <p:cNvPr id="3" name="Footer Placeholder 2">
            <a:extLst>
              <a:ext uri="{FF2B5EF4-FFF2-40B4-BE49-F238E27FC236}">
                <a16:creationId xmlns:a16="http://schemas.microsoft.com/office/drawing/2014/main" id="{0C02A75A-C13A-7DB0-D890-614510FC529C}"/>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22">
            <a:extLst>
              <a:ext uri="{FF2B5EF4-FFF2-40B4-BE49-F238E27FC236}">
                <a16:creationId xmlns:a16="http://schemas.microsoft.com/office/drawing/2014/main" id="{3CD69238-D945-6041-5CE5-8A0DEB0C8504}"/>
              </a:ext>
            </a:extLst>
          </p:cNvPr>
          <p:cNvSpPr>
            <a:spLocks noGrp="1"/>
          </p:cNvSpPr>
          <p:nvPr>
            <p:ph type="sldNum" sz="quarter" idx="12"/>
          </p:nvPr>
        </p:nvSpPr>
        <p:spPr/>
        <p:txBody>
          <a:bodyPr/>
          <a:lstStyle>
            <a:lvl1pPr>
              <a:defRPr/>
            </a:lvl1pPr>
          </a:lstStyle>
          <a:p>
            <a:fld id="{56359143-60A3-4316-A045-8C157B52FE87}" type="slidenum">
              <a:rPr lang="en-CA" altLang="en-US"/>
              <a:pPr/>
              <a:t>‹#›</a:t>
            </a:fld>
            <a:endParaRPr lang="en-CA" altLang="en-US"/>
          </a:p>
        </p:txBody>
      </p:sp>
    </p:spTree>
    <p:extLst>
      <p:ext uri="{BB962C8B-B14F-4D97-AF65-F5344CB8AC3E}">
        <p14:creationId xmlns:p14="http://schemas.microsoft.com/office/powerpoint/2010/main" val="367179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47BC147A-FFB4-CA08-2179-CB53BD9D3382}"/>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5" name="Straight Connector 4">
            <a:extLst>
              <a:ext uri="{FF2B5EF4-FFF2-40B4-BE49-F238E27FC236}">
                <a16:creationId xmlns:a16="http://schemas.microsoft.com/office/drawing/2014/main" id="{4DCDAFA1-8706-07CA-C989-051918CD3459}"/>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Straight Connector 16">
            <a:extLst>
              <a:ext uri="{FF2B5EF4-FFF2-40B4-BE49-F238E27FC236}">
                <a16:creationId xmlns:a16="http://schemas.microsoft.com/office/drawing/2014/main" id="{53D1F0EB-61C0-327F-B25E-C8019B931283}"/>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Straight Connector 17">
            <a:extLst>
              <a:ext uri="{FF2B5EF4-FFF2-40B4-BE49-F238E27FC236}">
                <a16:creationId xmlns:a16="http://schemas.microsoft.com/office/drawing/2014/main" id="{85083415-EAC7-B774-6E48-74163F5B4CF8}"/>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EFE0105B-D248-C778-C5BF-B2ADB71475BE}"/>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9">
            <a:extLst>
              <a:ext uri="{FF2B5EF4-FFF2-40B4-BE49-F238E27FC236}">
                <a16:creationId xmlns:a16="http://schemas.microsoft.com/office/drawing/2014/main" id="{7706F2B0-35E8-027E-C0B1-27A9AC2D7C32}"/>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Oval 9">
            <a:extLst>
              <a:ext uri="{FF2B5EF4-FFF2-40B4-BE49-F238E27FC236}">
                <a16:creationId xmlns:a16="http://schemas.microsoft.com/office/drawing/2014/main" id="{C9658448-D36A-8D80-07BB-322A816298EA}"/>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20">
            <a:extLst>
              <a:ext uri="{FF2B5EF4-FFF2-40B4-BE49-F238E27FC236}">
                <a16:creationId xmlns:a16="http://schemas.microsoft.com/office/drawing/2014/main" id="{974187C7-32E9-4279-E9D4-B37E0721719D}"/>
              </a:ext>
            </a:extLst>
          </p:cNvPr>
          <p:cNvSpPr>
            <a:spLocks noGrp="1"/>
          </p:cNvSpPr>
          <p:nvPr>
            <p:ph type="dt" sz="half" idx="10"/>
          </p:nvPr>
        </p:nvSpPr>
        <p:spPr/>
        <p:txBody>
          <a:bodyPr rtlCol="0"/>
          <a:lstStyle>
            <a:lvl1pPr>
              <a:defRPr/>
            </a:lvl1pPr>
          </a:lstStyle>
          <a:p>
            <a:pPr>
              <a:defRPr/>
            </a:pPr>
            <a:fld id="{7E7C8412-9DD7-40EB-A7FD-31FBEE9E7CF1}" type="datetimeFigureOut">
              <a:rPr lang="en-CA"/>
              <a:pPr>
                <a:defRPr/>
              </a:pPr>
              <a:t>2026-01-22</a:t>
            </a:fld>
            <a:endParaRPr lang="en-CA"/>
          </a:p>
        </p:txBody>
      </p:sp>
      <p:sp>
        <p:nvSpPr>
          <p:cNvPr id="12" name="Slide Number Placeholder 21">
            <a:extLst>
              <a:ext uri="{FF2B5EF4-FFF2-40B4-BE49-F238E27FC236}">
                <a16:creationId xmlns:a16="http://schemas.microsoft.com/office/drawing/2014/main" id="{86A54D22-EF19-8279-8E30-7E84448C609A}"/>
              </a:ext>
            </a:extLst>
          </p:cNvPr>
          <p:cNvSpPr>
            <a:spLocks noGrp="1"/>
          </p:cNvSpPr>
          <p:nvPr>
            <p:ph type="sldNum" sz="quarter" idx="11"/>
          </p:nvPr>
        </p:nvSpPr>
        <p:spPr/>
        <p:txBody>
          <a:bodyPr/>
          <a:lstStyle>
            <a:lvl1pPr>
              <a:defRPr/>
            </a:lvl1pPr>
          </a:lstStyle>
          <a:p>
            <a:fld id="{8C9309E9-A10E-4C23-860A-E420E78884C0}" type="slidenum">
              <a:rPr lang="en-CA" altLang="en-US"/>
              <a:pPr/>
              <a:t>‹#›</a:t>
            </a:fld>
            <a:endParaRPr lang="en-CA" altLang="en-US"/>
          </a:p>
        </p:txBody>
      </p:sp>
      <p:sp>
        <p:nvSpPr>
          <p:cNvPr id="13" name="Footer Placeholder 22">
            <a:extLst>
              <a:ext uri="{FF2B5EF4-FFF2-40B4-BE49-F238E27FC236}">
                <a16:creationId xmlns:a16="http://schemas.microsoft.com/office/drawing/2014/main" id="{E7D97366-F9F5-2606-A9B5-6AADBE7F9A3A}"/>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42120091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43131CD2-1900-2E45-D1AA-82DB36DA72FA}"/>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Oval 5">
            <a:extLst>
              <a:ext uri="{FF2B5EF4-FFF2-40B4-BE49-F238E27FC236}">
                <a16:creationId xmlns:a16="http://schemas.microsoft.com/office/drawing/2014/main" id="{135D24A0-F038-68B1-5B17-B57AC1F7B394}"/>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a:extLst>
              <a:ext uri="{FF2B5EF4-FFF2-40B4-BE49-F238E27FC236}">
                <a16:creationId xmlns:a16="http://schemas.microsoft.com/office/drawing/2014/main" id="{55EE0647-7654-EF17-BF97-BC5F740AF7BF}"/>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7D6BECE1-771A-4008-E86F-F1A2A922954E}"/>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8">
            <a:extLst>
              <a:ext uri="{FF2B5EF4-FFF2-40B4-BE49-F238E27FC236}">
                <a16:creationId xmlns:a16="http://schemas.microsoft.com/office/drawing/2014/main" id="{CEF22FCE-E561-282F-91F5-5E46981D45DB}"/>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a:extLst>
              <a:ext uri="{FF2B5EF4-FFF2-40B4-BE49-F238E27FC236}">
                <a16:creationId xmlns:a16="http://schemas.microsoft.com/office/drawing/2014/main" id="{0A737CE3-8584-70A7-63B0-DBB30EF3A728}"/>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Straight Connector 20">
            <a:extLst>
              <a:ext uri="{FF2B5EF4-FFF2-40B4-BE49-F238E27FC236}">
                <a16:creationId xmlns:a16="http://schemas.microsoft.com/office/drawing/2014/main" id="{23D2939D-CFF0-FBA8-7520-31A66D5F8918}"/>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00EDA921-E1A6-7D84-2307-FF5E4429EE49}"/>
              </a:ext>
            </a:extLst>
          </p:cNvPr>
          <p:cNvSpPr>
            <a:spLocks noGrp="1"/>
          </p:cNvSpPr>
          <p:nvPr>
            <p:ph type="dt" sz="half" idx="10"/>
          </p:nvPr>
        </p:nvSpPr>
        <p:spPr/>
        <p:txBody>
          <a:bodyPr rtlCol="0"/>
          <a:lstStyle>
            <a:lvl1pPr>
              <a:defRPr/>
            </a:lvl1pPr>
          </a:lstStyle>
          <a:p>
            <a:pPr>
              <a:defRPr/>
            </a:pPr>
            <a:fld id="{4226D27F-D239-4152-AFB0-DA5B06D2B697}" type="datetimeFigureOut">
              <a:rPr lang="en-CA"/>
              <a:pPr>
                <a:defRPr/>
              </a:pPr>
              <a:t>2026-01-22</a:t>
            </a:fld>
            <a:endParaRPr lang="en-CA"/>
          </a:p>
        </p:txBody>
      </p:sp>
      <p:sp>
        <p:nvSpPr>
          <p:cNvPr id="13" name="Slide Number Placeholder 17">
            <a:extLst>
              <a:ext uri="{FF2B5EF4-FFF2-40B4-BE49-F238E27FC236}">
                <a16:creationId xmlns:a16="http://schemas.microsoft.com/office/drawing/2014/main" id="{FAAB70BF-3C43-6968-6B2F-13219B10E219}"/>
              </a:ext>
            </a:extLst>
          </p:cNvPr>
          <p:cNvSpPr>
            <a:spLocks noGrp="1"/>
          </p:cNvSpPr>
          <p:nvPr>
            <p:ph type="sldNum" sz="quarter" idx="11"/>
          </p:nvPr>
        </p:nvSpPr>
        <p:spPr/>
        <p:txBody>
          <a:bodyPr/>
          <a:lstStyle>
            <a:lvl1pPr>
              <a:defRPr/>
            </a:lvl1pPr>
          </a:lstStyle>
          <a:p>
            <a:fld id="{AF7BB81B-17FC-436B-953D-9046FE04490A}" type="slidenum">
              <a:rPr lang="en-CA" altLang="en-US"/>
              <a:pPr/>
              <a:t>‹#›</a:t>
            </a:fld>
            <a:endParaRPr lang="en-CA" altLang="en-US"/>
          </a:p>
        </p:txBody>
      </p:sp>
      <p:sp>
        <p:nvSpPr>
          <p:cNvPr id="14" name="Footer Placeholder 20">
            <a:extLst>
              <a:ext uri="{FF2B5EF4-FFF2-40B4-BE49-F238E27FC236}">
                <a16:creationId xmlns:a16="http://schemas.microsoft.com/office/drawing/2014/main" id="{32444B46-5A4F-847F-4674-6ED893078AEB}"/>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1807194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5BC4A193-8085-2643-A2F2-B2AACD513381}"/>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2" name="Title Placeholder 21">
            <a:extLst>
              <a:ext uri="{FF2B5EF4-FFF2-40B4-BE49-F238E27FC236}">
                <a16:creationId xmlns:a16="http://schemas.microsoft.com/office/drawing/2014/main" id="{BD0EBEE1-751D-3D29-20C8-500599AA9CA3}"/>
              </a:ext>
            </a:extLst>
          </p:cNvPr>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E17C1BCA-F1D5-D784-6732-B7F205132F28}"/>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381181EF-A48F-1596-EFDC-7058441FEBC9}"/>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91D58A7E-0008-4EAD-BEBE-EFE0473B59A7}" type="datetimeFigureOut">
              <a:rPr lang="en-CA"/>
              <a:pPr>
                <a:defRPr/>
              </a:pPr>
              <a:t>2026-01-22</a:t>
            </a:fld>
            <a:endParaRPr lang="en-CA"/>
          </a:p>
        </p:txBody>
      </p:sp>
      <p:sp>
        <p:nvSpPr>
          <p:cNvPr id="3" name="Footer Placeholder 2">
            <a:extLst>
              <a:ext uri="{FF2B5EF4-FFF2-40B4-BE49-F238E27FC236}">
                <a16:creationId xmlns:a16="http://schemas.microsoft.com/office/drawing/2014/main" id="{021B6F4D-87D2-88CC-2BA2-22C14FA3CAF6}"/>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CA"/>
          </a:p>
        </p:txBody>
      </p:sp>
      <p:sp>
        <p:nvSpPr>
          <p:cNvPr id="7" name="Straight Connector 6">
            <a:extLst>
              <a:ext uri="{FF2B5EF4-FFF2-40B4-BE49-F238E27FC236}">
                <a16:creationId xmlns:a16="http://schemas.microsoft.com/office/drawing/2014/main" id="{CF5BD062-1F9F-54F4-FA35-168413830A37}"/>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32" name="Straight Connector 8">
            <a:extLst>
              <a:ext uri="{FF2B5EF4-FFF2-40B4-BE49-F238E27FC236}">
                <a16:creationId xmlns:a16="http://schemas.microsoft.com/office/drawing/2014/main" id="{960EE76F-59F5-D2A5-4AB8-2FCFCEAC694B}"/>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0CEC6B60-15E2-D86F-F50C-4F682B0305C2}"/>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Straight Connector 10">
            <a:extLst>
              <a:ext uri="{FF2B5EF4-FFF2-40B4-BE49-F238E27FC236}">
                <a16:creationId xmlns:a16="http://schemas.microsoft.com/office/drawing/2014/main" id="{BA4BCC9A-6066-7FC9-42B5-E396F3845BEB}"/>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C8E80094-A132-D23D-B905-21EA64060E63}"/>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a:extLst>
              <a:ext uri="{FF2B5EF4-FFF2-40B4-BE49-F238E27FC236}">
                <a16:creationId xmlns:a16="http://schemas.microsoft.com/office/drawing/2014/main" id="{3D821622-60A4-C58B-68C6-80CD4B41EC38}"/>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fld id="{1AFC8E96-9F67-497A-B9F2-8F88219E953E}" type="slidenum">
              <a:rPr lang="en-CA" altLang="en-US"/>
              <a:pPr/>
              <a:t>‹#›</a:t>
            </a:fld>
            <a:endParaRPr lang="en-CA" altLang="en-US"/>
          </a:p>
        </p:txBody>
      </p:sp>
    </p:spTree>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1" r:id="rId4"/>
    <p:sldLayoutId id="2147483832" r:id="rId5"/>
    <p:sldLayoutId id="2147483839" r:id="rId6"/>
    <p:sldLayoutId id="2147483833" r:id="rId7"/>
    <p:sldLayoutId id="2147483840" r:id="rId8"/>
    <p:sldLayoutId id="2147483841" r:id="rId9"/>
    <p:sldLayoutId id="2147483834" r:id="rId10"/>
    <p:sldLayoutId id="2147483835"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3" Type="http://schemas.openxmlformats.org/officeDocument/2006/relationships/oleObject" Target="../embeddings/oleObject6.bin"/><Relationship Id="rId18" Type="http://schemas.openxmlformats.org/officeDocument/2006/relationships/oleObject" Target="../embeddings/oleObject9.bin"/><Relationship Id="rId26" Type="http://schemas.openxmlformats.org/officeDocument/2006/relationships/image" Target="../media/image12.wmf"/><Relationship Id="rId39" Type="http://schemas.openxmlformats.org/officeDocument/2006/relationships/image" Target="../media/image18.wmf"/><Relationship Id="rId21" Type="http://schemas.openxmlformats.org/officeDocument/2006/relationships/image" Target="../media/image10.wmf"/><Relationship Id="rId34" Type="http://schemas.openxmlformats.org/officeDocument/2006/relationships/oleObject" Target="../embeddings/oleObject18.bin"/><Relationship Id="rId42" Type="http://schemas.openxmlformats.org/officeDocument/2006/relationships/oleObject" Target="../embeddings/oleObject22.bin"/><Relationship Id="rId47" Type="http://schemas.openxmlformats.org/officeDocument/2006/relationships/image" Target="../media/image22.wmf"/><Relationship Id="rId50" Type="http://schemas.openxmlformats.org/officeDocument/2006/relationships/oleObject" Target="../embeddings/oleObject26.bin"/><Relationship Id="rId55" Type="http://schemas.openxmlformats.org/officeDocument/2006/relationships/image" Target="../media/image26.wmf"/><Relationship Id="rId7" Type="http://schemas.openxmlformats.org/officeDocument/2006/relationships/oleObject" Target="../embeddings/oleObject3.bin"/><Relationship Id="rId2" Type="http://schemas.openxmlformats.org/officeDocument/2006/relationships/notesSlide" Target="../notesSlides/notesSlide2.xml"/><Relationship Id="rId16" Type="http://schemas.openxmlformats.org/officeDocument/2006/relationships/oleObject" Target="../embeddings/oleObject8.bin"/><Relationship Id="rId29" Type="http://schemas.openxmlformats.org/officeDocument/2006/relationships/image" Target="../media/image13.wmf"/><Relationship Id="rId11" Type="http://schemas.openxmlformats.org/officeDocument/2006/relationships/oleObject" Target="../embeddings/oleObject5.bin"/><Relationship Id="rId24" Type="http://schemas.openxmlformats.org/officeDocument/2006/relationships/oleObject" Target="../embeddings/oleObject12.bin"/><Relationship Id="rId32" Type="http://schemas.openxmlformats.org/officeDocument/2006/relationships/oleObject" Target="../embeddings/oleObject17.bin"/><Relationship Id="rId37" Type="http://schemas.openxmlformats.org/officeDocument/2006/relationships/image" Target="../media/image17.wmf"/><Relationship Id="rId40" Type="http://schemas.openxmlformats.org/officeDocument/2006/relationships/oleObject" Target="../embeddings/oleObject21.bin"/><Relationship Id="rId45" Type="http://schemas.openxmlformats.org/officeDocument/2006/relationships/image" Target="../media/image21.wmf"/><Relationship Id="rId53" Type="http://schemas.openxmlformats.org/officeDocument/2006/relationships/image" Target="../media/image25.wmf"/><Relationship Id="rId58" Type="http://schemas.openxmlformats.org/officeDocument/2006/relationships/oleObject" Target="../embeddings/oleObject30.bin"/><Relationship Id="rId5" Type="http://schemas.openxmlformats.org/officeDocument/2006/relationships/oleObject" Target="../embeddings/oleObject2.bin"/><Relationship Id="rId61" Type="http://schemas.openxmlformats.org/officeDocument/2006/relationships/image" Target="../media/image29.wmf"/><Relationship Id="rId19" Type="http://schemas.openxmlformats.org/officeDocument/2006/relationships/image" Target="../media/image9.wmf"/><Relationship Id="rId14" Type="http://schemas.openxmlformats.org/officeDocument/2006/relationships/oleObject" Target="../embeddings/oleObject7.bin"/><Relationship Id="rId22" Type="http://schemas.openxmlformats.org/officeDocument/2006/relationships/oleObject" Target="../embeddings/oleObject11.bin"/><Relationship Id="rId27" Type="http://schemas.openxmlformats.org/officeDocument/2006/relationships/oleObject" Target="../embeddings/oleObject14.bin"/><Relationship Id="rId30" Type="http://schemas.openxmlformats.org/officeDocument/2006/relationships/oleObject" Target="../embeddings/oleObject16.bin"/><Relationship Id="rId35" Type="http://schemas.openxmlformats.org/officeDocument/2006/relationships/image" Target="../media/image16.wmf"/><Relationship Id="rId43" Type="http://schemas.openxmlformats.org/officeDocument/2006/relationships/image" Target="../media/image20.wmf"/><Relationship Id="rId48" Type="http://schemas.openxmlformats.org/officeDocument/2006/relationships/oleObject" Target="../embeddings/oleObject25.bin"/><Relationship Id="rId56" Type="http://schemas.openxmlformats.org/officeDocument/2006/relationships/oleObject" Target="../embeddings/oleObject29.bin"/><Relationship Id="rId8" Type="http://schemas.openxmlformats.org/officeDocument/2006/relationships/image" Target="../media/image4.wmf"/><Relationship Id="rId51" Type="http://schemas.openxmlformats.org/officeDocument/2006/relationships/image" Target="../media/image24.wmf"/><Relationship Id="rId3" Type="http://schemas.openxmlformats.org/officeDocument/2006/relationships/oleObject" Target="../embeddings/oleObject1.bin"/><Relationship Id="rId12" Type="http://schemas.openxmlformats.org/officeDocument/2006/relationships/image" Target="../media/image6.wmf"/><Relationship Id="rId17" Type="http://schemas.openxmlformats.org/officeDocument/2006/relationships/image" Target="../media/image8.wmf"/><Relationship Id="rId25" Type="http://schemas.openxmlformats.org/officeDocument/2006/relationships/oleObject" Target="../embeddings/oleObject13.bin"/><Relationship Id="rId33" Type="http://schemas.openxmlformats.org/officeDocument/2006/relationships/image" Target="../media/image15.wmf"/><Relationship Id="rId38" Type="http://schemas.openxmlformats.org/officeDocument/2006/relationships/oleObject" Target="../embeddings/oleObject20.bin"/><Relationship Id="rId46" Type="http://schemas.openxmlformats.org/officeDocument/2006/relationships/oleObject" Target="../embeddings/oleObject24.bin"/><Relationship Id="rId59" Type="http://schemas.openxmlformats.org/officeDocument/2006/relationships/image" Target="../media/image28.wmf"/><Relationship Id="rId20" Type="http://schemas.openxmlformats.org/officeDocument/2006/relationships/oleObject" Target="../embeddings/oleObject10.bin"/><Relationship Id="rId41" Type="http://schemas.openxmlformats.org/officeDocument/2006/relationships/image" Target="../media/image19.wmf"/><Relationship Id="rId54" Type="http://schemas.openxmlformats.org/officeDocument/2006/relationships/oleObject" Target="../embeddings/oleObject28.bin"/><Relationship Id="rId62" Type="http://schemas.openxmlformats.org/officeDocument/2006/relationships/hyperlink" Target="http://www.bcmath.ca/" TargetMode="External"/><Relationship Id="rId1" Type="http://schemas.openxmlformats.org/officeDocument/2006/relationships/slideLayout" Target="../slideLayouts/slideLayout2.xml"/><Relationship Id="rId6" Type="http://schemas.openxmlformats.org/officeDocument/2006/relationships/image" Target="../media/image3.wmf"/><Relationship Id="rId15" Type="http://schemas.openxmlformats.org/officeDocument/2006/relationships/image" Target="../media/image7.wmf"/><Relationship Id="rId23" Type="http://schemas.openxmlformats.org/officeDocument/2006/relationships/image" Target="../media/image11.wmf"/><Relationship Id="rId28" Type="http://schemas.openxmlformats.org/officeDocument/2006/relationships/oleObject" Target="../embeddings/oleObject15.bin"/><Relationship Id="rId36" Type="http://schemas.openxmlformats.org/officeDocument/2006/relationships/oleObject" Target="../embeddings/oleObject19.bin"/><Relationship Id="rId49" Type="http://schemas.openxmlformats.org/officeDocument/2006/relationships/image" Target="../media/image23.wmf"/><Relationship Id="rId57" Type="http://schemas.openxmlformats.org/officeDocument/2006/relationships/image" Target="../media/image27.wmf"/><Relationship Id="rId10" Type="http://schemas.openxmlformats.org/officeDocument/2006/relationships/image" Target="../media/image5.wmf"/><Relationship Id="rId31" Type="http://schemas.openxmlformats.org/officeDocument/2006/relationships/image" Target="../media/image14.wmf"/><Relationship Id="rId44" Type="http://schemas.openxmlformats.org/officeDocument/2006/relationships/oleObject" Target="../embeddings/oleObject23.bin"/><Relationship Id="rId52" Type="http://schemas.openxmlformats.org/officeDocument/2006/relationships/oleObject" Target="../embeddings/oleObject27.bin"/><Relationship Id="rId60" Type="http://schemas.openxmlformats.org/officeDocument/2006/relationships/oleObject" Target="../embeddings/oleObject31.bin"/><Relationship Id="rId4" Type="http://schemas.openxmlformats.org/officeDocument/2006/relationships/image" Target="../media/image2.wmf"/><Relationship Id="rId9"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13" Type="http://schemas.openxmlformats.org/officeDocument/2006/relationships/image" Target="../media/image8.wmf"/><Relationship Id="rId18" Type="http://schemas.openxmlformats.org/officeDocument/2006/relationships/oleObject" Target="../embeddings/oleObject40.bin"/><Relationship Id="rId26" Type="http://schemas.openxmlformats.org/officeDocument/2006/relationships/oleObject" Target="../embeddings/oleObject44.bin"/><Relationship Id="rId39" Type="http://schemas.openxmlformats.org/officeDocument/2006/relationships/oleObject" Target="../embeddings/oleObject51.bin"/><Relationship Id="rId21" Type="http://schemas.openxmlformats.org/officeDocument/2006/relationships/image" Target="../media/image36.wmf"/><Relationship Id="rId34" Type="http://schemas.openxmlformats.org/officeDocument/2006/relationships/image" Target="../media/image42.wmf"/><Relationship Id="rId42" Type="http://schemas.openxmlformats.org/officeDocument/2006/relationships/image" Target="../media/image46.wmf"/><Relationship Id="rId47" Type="http://schemas.openxmlformats.org/officeDocument/2006/relationships/oleObject" Target="../embeddings/oleObject55.bin"/><Relationship Id="rId50" Type="http://schemas.openxmlformats.org/officeDocument/2006/relationships/image" Target="../media/image50.wmf"/><Relationship Id="rId7" Type="http://schemas.openxmlformats.org/officeDocument/2006/relationships/oleObject" Target="../embeddings/oleObject34.bin"/><Relationship Id="rId2" Type="http://schemas.openxmlformats.org/officeDocument/2006/relationships/notesSlide" Target="../notesSlides/notesSlide3.xml"/><Relationship Id="rId16" Type="http://schemas.openxmlformats.org/officeDocument/2006/relationships/oleObject" Target="../embeddings/oleObject39.bin"/><Relationship Id="rId29" Type="http://schemas.openxmlformats.org/officeDocument/2006/relationships/oleObject" Target="../embeddings/oleObject46.bin"/><Relationship Id="rId11" Type="http://schemas.openxmlformats.org/officeDocument/2006/relationships/image" Target="../media/image32.wmf"/><Relationship Id="rId24" Type="http://schemas.openxmlformats.org/officeDocument/2006/relationships/oleObject" Target="../embeddings/oleObject43.bin"/><Relationship Id="rId32" Type="http://schemas.openxmlformats.org/officeDocument/2006/relationships/image" Target="../media/image41.wmf"/><Relationship Id="rId37" Type="http://schemas.openxmlformats.org/officeDocument/2006/relationships/oleObject" Target="../embeddings/oleObject50.bin"/><Relationship Id="rId40" Type="http://schemas.openxmlformats.org/officeDocument/2006/relationships/image" Target="../media/image45.wmf"/><Relationship Id="rId45" Type="http://schemas.openxmlformats.org/officeDocument/2006/relationships/oleObject" Target="../embeddings/oleObject54.bin"/><Relationship Id="rId53" Type="http://schemas.openxmlformats.org/officeDocument/2006/relationships/hyperlink" Target="http://www.bcmath.ca/" TargetMode="External"/><Relationship Id="rId5" Type="http://schemas.openxmlformats.org/officeDocument/2006/relationships/oleObject" Target="../embeddings/oleObject33.bin"/><Relationship Id="rId10" Type="http://schemas.openxmlformats.org/officeDocument/2006/relationships/oleObject" Target="../embeddings/oleObject36.bin"/><Relationship Id="rId19" Type="http://schemas.openxmlformats.org/officeDocument/2006/relationships/image" Target="../media/image35.wmf"/><Relationship Id="rId31" Type="http://schemas.openxmlformats.org/officeDocument/2006/relationships/oleObject" Target="../embeddings/oleObject47.bin"/><Relationship Id="rId44" Type="http://schemas.openxmlformats.org/officeDocument/2006/relationships/image" Target="../media/image47.wmf"/><Relationship Id="rId52" Type="http://schemas.openxmlformats.org/officeDocument/2006/relationships/image" Target="../media/image51.wmf"/><Relationship Id="rId4" Type="http://schemas.openxmlformats.org/officeDocument/2006/relationships/image" Target="../media/image30.wmf"/><Relationship Id="rId9" Type="http://schemas.openxmlformats.org/officeDocument/2006/relationships/oleObject" Target="../embeddings/oleObject35.bin"/><Relationship Id="rId14" Type="http://schemas.openxmlformats.org/officeDocument/2006/relationships/oleObject" Target="../embeddings/oleObject38.bin"/><Relationship Id="rId22" Type="http://schemas.openxmlformats.org/officeDocument/2006/relationships/oleObject" Target="../embeddings/oleObject42.bin"/><Relationship Id="rId27" Type="http://schemas.openxmlformats.org/officeDocument/2006/relationships/image" Target="../media/image39.wmf"/><Relationship Id="rId30" Type="http://schemas.openxmlformats.org/officeDocument/2006/relationships/image" Target="../media/image40.wmf"/><Relationship Id="rId35" Type="http://schemas.openxmlformats.org/officeDocument/2006/relationships/oleObject" Target="../embeddings/oleObject49.bin"/><Relationship Id="rId43" Type="http://schemas.openxmlformats.org/officeDocument/2006/relationships/oleObject" Target="../embeddings/oleObject53.bin"/><Relationship Id="rId48" Type="http://schemas.openxmlformats.org/officeDocument/2006/relationships/image" Target="../media/image49.wmf"/><Relationship Id="rId8" Type="http://schemas.openxmlformats.org/officeDocument/2006/relationships/image" Target="../media/image6.wmf"/><Relationship Id="rId51" Type="http://schemas.openxmlformats.org/officeDocument/2006/relationships/oleObject" Target="../embeddings/oleObject57.bin"/><Relationship Id="rId3" Type="http://schemas.openxmlformats.org/officeDocument/2006/relationships/oleObject" Target="../embeddings/oleObject32.bin"/><Relationship Id="rId12" Type="http://schemas.openxmlformats.org/officeDocument/2006/relationships/oleObject" Target="../embeddings/oleObject37.bin"/><Relationship Id="rId17" Type="http://schemas.openxmlformats.org/officeDocument/2006/relationships/image" Target="../media/image34.wmf"/><Relationship Id="rId25" Type="http://schemas.openxmlformats.org/officeDocument/2006/relationships/image" Target="../media/image38.wmf"/><Relationship Id="rId33" Type="http://schemas.openxmlformats.org/officeDocument/2006/relationships/oleObject" Target="../embeddings/oleObject48.bin"/><Relationship Id="rId38" Type="http://schemas.openxmlformats.org/officeDocument/2006/relationships/image" Target="../media/image44.wmf"/><Relationship Id="rId46" Type="http://schemas.openxmlformats.org/officeDocument/2006/relationships/image" Target="../media/image48.wmf"/><Relationship Id="rId20" Type="http://schemas.openxmlformats.org/officeDocument/2006/relationships/oleObject" Target="../embeddings/oleObject41.bin"/><Relationship Id="rId41"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image" Target="../media/image31.wmf"/><Relationship Id="rId15" Type="http://schemas.openxmlformats.org/officeDocument/2006/relationships/image" Target="../media/image33.wmf"/><Relationship Id="rId23" Type="http://schemas.openxmlformats.org/officeDocument/2006/relationships/image" Target="../media/image37.wmf"/><Relationship Id="rId28" Type="http://schemas.openxmlformats.org/officeDocument/2006/relationships/oleObject" Target="../embeddings/oleObject45.bin"/><Relationship Id="rId36" Type="http://schemas.openxmlformats.org/officeDocument/2006/relationships/image" Target="../media/image43.wmf"/><Relationship Id="rId49" Type="http://schemas.openxmlformats.org/officeDocument/2006/relationships/oleObject" Target="../embeddings/oleObject56.bin"/></Relationships>
</file>

<file path=ppt/slides/_rels/slide4.xml.rels><?xml version="1.0" encoding="UTF-8" standalone="yes"?>
<Relationships xmlns="http://schemas.openxmlformats.org/package/2006/relationships"><Relationship Id="rId13" Type="http://schemas.openxmlformats.org/officeDocument/2006/relationships/oleObject" Target="../embeddings/oleObject63.bin"/><Relationship Id="rId18" Type="http://schemas.openxmlformats.org/officeDocument/2006/relationships/image" Target="../media/image59.wmf"/><Relationship Id="rId26" Type="http://schemas.openxmlformats.org/officeDocument/2006/relationships/image" Target="../media/image63.wmf"/><Relationship Id="rId39" Type="http://schemas.openxmlformats.org/officeDocument/2006/relationships/oleObject" Target="../embeddings/oleObject76.bin"/><Relationship Id="rId21" Type="http://schemas.openxmlformats.org/officeDocument/2006/relationships/oleObject" Target="../embeddings/oleObject67.bin"/><Relationship Id="rId34" Type="http://schemas.openxmlformats.org/officeDocument/2006/relationships/image" Target="../media/image67.wmf"/><Relationship Id="rId42" Type="http://schemas.openxmlformats.org/officeDocument/2006/relationships/oleObject" Target="../embeddings/oleObject78.bin"/><Relationship Id="rId7" Type="http://schemas.openxmlformats.org/officeDocument/2006/relationships/oleObject" Target="../embeddings/oleObject60.bin"/><Relationship Id="rId2" Type="http://schemas.openxmlformats.org/officeDocument/2006/relationships/notesSlide" Target="../notesSlides/notesSlide4.xml"/><Relationship Id="rId16" Type="http://schemas.openxmlformats.org/officeDocument/2006/relationships/image" Target="../media/image58.wmf"/><Relationship Id="rId29"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image" Target="../media/image53.wmf"/><Relationship Id="rId11" Type="http://schemas.openxmlformats.org/officeDocument/2006/relationships/oleObject" Target="../embeddings/oleObject62.bin"/><Relationship Id="rId24" Type="http://schemas.openxmlformats.org/officeDocument/2006/relationships/image" Target="../media/image62.wmf"/><Relationship Id="rId32" Type="http://schemas.openxmlformats.org/officeDocument/2006/relationships/image" Target="../media/image66.wmf"/><Relationship Id="rId37" Type="http://schemas.openxmlformats.org/officeDocument/2006/relationships/oleObject" Target="../embeddings/oleObject75.bin"/><Relationship Id="rId40" Type="http://schemas.openxmlformats.org/officeDocument/2006/relationships/image" Target="../media/image70.wmf"/><Relationship Id="rId45" Type="http://schemas.openxmlformats.org/officeDocument/2006/relationships/image" Target="../media/image72.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28" Type="http://schemas.openxmlformats.org/officeDocument/2006/relationships/image" Target="../media/image64.wmf"/><Relationship Id="rId36" Type="http://schemas.openxmlformats.org/officeDocument/2006/relationships/image" Target="../media/image68.wmf"/><Relationship Id="rId10" Type="http://schemas.openxmlformats.org/officeDocument/2006/relationships/image" Target="../media/image55.wmf"/><Relationship Id="rId19" Type="http://schemas.openxmlformats.org/officeDocument/2006/relationships/oleObject" Target="../embeddings/oleObject66.bin"/><Relationship Id="rId31" Type="http://schemas.openxmlformats.org/officeDocument/2006/relationships/oleObject" Target="../embeddings/oleObject72.bin"/><Relationship Id="rId44" Type="http://schemas.openxmlformats.org/officeDocument/2006/relationships/oleObject" Target="../embeddings/oleObject79.bin"/><Relationship Id="rId4" Type="http://schemas.openxmlformats.org/officeDocument/2006/relationships/image" Target="../media/image52.wmf"/><Relationship Id="rId9" Type="http://schemas.openxmlformats.org/officeDocument/2006/relationships/oleObject" Target="../embeddings/oleObject61.bin"/><Relationship Id="rId14" Type="http://schemas.openxmlformats.org/officeDocument/2006/relationships/image" Target="../media/image57.wmf"/><Relationship Id="rId22" Type="http://schemas.openxmlformats.org/officeDocument/2006/relationships/image" Target="../media/image61.wmf"/><Relationship Id="rId27" Type="http://schemas.openxmlformats.org/officeDocument/2006/relationships/oleObject" Target="../embeddings/oleObject70.bin"/><Relationship Id="rId30" Type="http://schemas.openxmlformats.org/officeDocument/2006/relationships/image" Target="../media/image65.wmf"/><Relationship Id="rId35" Type="http://schemas.openxmlformats.org/officeDocument/2006/relationships/oleObject" Target="../embeddings/oleObject74.bin"/><Relationship Id="rId43" Type="http://schemas.openxmlformats.org/officeDocument/2006/relationships/image" Target="../media/image71.wmf"/><Relationship Id="rId8" Type="http://schemas.openxmlformats.org/officeDocument/2006/relationships/image" Target="../media/image54.wmf"/><Relationship Id="rId3" Type="http://schemas.openxmlformats.org/officeDocument/2006/relationships/oleObject" Target="../embeddings/oleObject58.bin"/><Relationship Id="rId12" Type="http://schemas.openxmlformats.org/officeDocument/2006/relationships/image" Target="../media/image56.wmf"/><Relationship Id="rId17" Type="http://schemas.openxmlformats.org/officeDocument/2006/relationships/oleObject" Target="../embeddings/oleObject65.bin"/><Relationship Id="rId25" Type="http://schemas.openxmlformats.org/officeDocument/2006/relationships/oleObject" Target="../embeddings/oleObject69.bin"/><Relationship Id="rId33" Type="http://schemas.openxmlformats.org/officeDocument/2006/relationships/oleObject" Target="../embeddings/oleObject73.bin"/><Relationship Id="rId38" Type="http://schemas.openxmlformats.org/officeDocument/2006/relationships/image" Target="../media/image69.wmf"/><Relationship Id="rId46" Type="http://schemas.openxmlformats.org/officeDocument/2006/relationships/hyperlink" Target="http://www.bcmath.ca/" TargetMode="External"/><Relationship Id="rId20" Type="http://schemas.openxmlformats.org/officeDocument/2006/relationships/image" Target="../media/image60.wmf"/><Relationship Id="rId41" Type="http://schemas.openxmlformats.org/officeDocument/2006/relationships/oleObject" Target="../embeddings/oleObject77.bin"/></Relationships>
</file>

<file path=ppt/slides/_rels/slide5.xml.rels><?xml version="1.0" encoding="UTF-8" standalone="yes"?>
<Relationships xmlns="http://schemas.openxmlformats.org/package/2006/relationships"><Relationship Id="rId8" Type="http://schemas.openxmlformats.org/officeDocument/2006/relationships/image" Target="../media/image75.wmf"/><Relationship Id="rId13" Type="http://schemas.openxmlformats.org/officeDocument/2006/relationships/oleObject" Target="../embeddings/oleObject85.bin"/><Relationship Id="rId18" Type="http://schemas.openxmlformats.org/officeDocument/2006/relationships/oleObject" Target="../embeddings/oleObject88.bin"/><Relationship Id="rId3" Type="http://schemas.openxmlformats.org/officeDocument/2006/relationships/oleObject" Target="../embeddings/oleObject80.bin"/><Relationship Id="rId21" Type="http://schemas.openxmlformats.org/officeDocument/2006/relationships/image" Target="../media/image81.wmf"/><Relationship Id="rId7" Type="http://schemas.openxmlformats.org/officeDocument/2006/relationships/oleObject" Target="../embeddings/oleObject82.bin"/><Relationship Id="rId12" Type="http://schemas.openxmlformats.org/officeDocument/2006/relationships/image" Target="../media/image77.wmf"/><Relationship Id="rId17" Type="http://schemas.openxmlformats.org/officeDocument/2006/relationships/oleObject" Target="../embeddings/oleObject87.bin"/><Relationship Id="rId2" Type="http://schemas.openxmlformats.org/officeDocument/2006/relationships/notesSlide" Target="../notesSlides/notesSlide5.xml"/><Relationship Id="rId16" Type="http://schemas.openxmlformats.org/officeDocument/2006/relationships/image" Target="../media/image79.wmf"/><Relationship Id="rId20" Type="http://schemas.openxmlformats.org/officeDocument/2006/relationships/oleObject" Target="../embeddings/oleObject89.bin"/><Relationship Id="rId1" Type="http://schemas.openxmlformats.org/officeDocument/2006/relationships/slideLayout" Target="../slideLayouts/slideLayout2.xml"/><Relationship Id="rId6" Type="http://schemas.openxmlformats.org/officeDocument/2006/relationships/image" Target="../media/image74.wmf"/><Relationship Id="rId11" Type="http://schemas.openxmlformats.org/officeDocument/2006/relationships/oleObject" Target="../embeddings/oleObject84.bin"/><Relationship Id="rId5" Type="http://schemas.openxmlformats.org/officeDocument/2006/relationships/oleObject" Target="../embeddings/oleObject81.bin"/><Relationship Id="rId15" Type="http://schemas.openxmlformats.org/officeDocument/2006/relationships/oleObject" Target="../embeddings/oleObject86.bin"/><Relationship Id="rId10" Type="http://schemas.openxmlformats.org/officeDocument/2006/relationships/image" Target="../media/image76.wmf"/><Relationship Id="rId19" Type="http://schemas.openxmlformats.org/officeDocument/2006/relationships/image" Target="../media/image80.wmf"/><Relationship Id="rId4" Type="http://schemas.openxmlformats.org/officeDocument/2006/relationships/image" Target="../media/image73.wmf"/><Relationship Id="rId9" Type="http://schemas.openxmlformats.org/officeDocument/2006/relationships/oleObject" Target="../embeddings/oleObject83.bin"/><Relationship Id="rId14" Type="http://schemas.openxmlformats.org/officeDocument/2006/relationships/image" Target="../media/image78.wmf"/><Relationship Id="rId22" Type="http://schemas.openxmlformats.org/officeDocument/2006/relationships/hyperlink" Target="http://www.bcmath.ca/"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0E240-A841-BEB9-A36E-48E388364B15}"/>
              </a:ext>
            </a:extLst>
          </p:cNvPr>
          <p:cNvSpPr>
            <a:spLocks noGrp="1"/>
          </p:cNvSpPr>
          <p:nvPr>
            <p:ph type="ctrTitle"/>
          </p:nvPr>
        </p:nvSpPr>
        <p:spPr>
          <a:xfrm>
            <a:off x="2286000" y="3124200"/>
            <a:ext cx="6172200" cy="1893888"/>
          </a:xfrm>
        </p:spPr>
        <p:txBody>
          <a:bodyPr/>
          <a:lstStyle/>
          <a:p>
            <a:pPr eaLnBrk="1" fontAlgn="auto" hangingPunct="1">
              <a:spcAft>
                <a:spcPts val="0"/>
              </a:spcAft>
              <a:defRPr/>
            </a:pPr>
            <a:r>
              <a:rPr lang="en-CA" dirty="0"/>
              <a:t>Section 6.4</a:t>
            </a:r>
            <a:br>
              <a:rPr lang="en-CA" dirty="0"/>
            </a:br>
            <a:r>
              <a:rPr lang="en-CA" dirty="0"/>
              <a:t>Solving Linear Inequalities By Addition &amp; Subtraction</a:t>
            </a:r>
          </a:p>
        </p:txBody>
      </p:sp>
      <p:sp>
        <p:nvSpPr>
          <p:cNvPr id="9219" name="Subtitle 2">
            <a:extLst>
              <a:ext uri="{FF2B5EF4-FFF2-40B4-BE49-F238E27FC236}">
                <a16:creationId xmlns:a16="http://schemas.microsoft.com/office/drawing/2014/main" id="{700F11D8-4604-202D-CE3B-B665CD8E785D}"/>
              </a:ext>
            </a:extLst>
          </p:cNvPr>
          <p:cNvSpPr>
            <a:spLocks noGrp="1"/>
          </p:cNvSpPr>
          <p:nvPr>
            <p:ph type="subTitle" idx="1"/>
          </p:nvPr>
        </p:nvSpPr>
        <p:spPr>
          <a:xfrm>
            <a:off x="2286000" y="5003800"/>
            <a:ext cx="6172200" cy="1371600"/>
          </a:xfrm>
        </p:spPr>
        <p:txBody>
          <a:bodyPr/>
          <a:lstStyle/>
          <a:p>
            <a:pPr eaLnBrk="1" hangingPunct="1"/>
            <a:endParaRPr lang="en-CA" altLang="en-US"/>
          </a:p>
        </p:txBody>
      </p:sp>
      <p:sp>
        <p:nvSpPr>
          <p:cNvPr id="9220" name="Text Box 5">
            <a:extLst>
              <a:ext uri="{FF2B5EF4-FFF2-40B4-BE49-F238E27FC236}">
                <a16:creationId xmlns:a16="http://schemas.microsoft.com/office/drawing/2014/main" id="{3E4D540A-B13E-2A3D-988C-FAC502FF4737}"/>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
              </a:rPr>
              <a:t>www.BCMath.ca</a:t>
            </a:r>
            <a:r>
              <a:rPr lang="en-US" altLang="en-US" sz="1000">
                <a:latin typeface="Arial" panose="020B0604020202020204"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9A409-3DF7-FC80-48B9-980CD11B4FAB}"/>
              </a:ext>
            </a:extLst>
          </p:cNvPr>
          <p:cNvSpPr>
            <a:spLocks noGrp="1"/>
          </p:cNvSpPr>
          <p:nvPr>
            <p:ph type="title"/>
          </p:nvPr>
        </p:nvSpPr>
        <p:spPr>
          <a:xfrm>
            <a:off x="457200" y="274638"/>
            <a:ext cx="7467600" cy="633412"/>
          </a:xfrm>
        </p:spPr>
        <p:txBody>
          <a:bodyPr/>
          <a:lstStyle/>
          <a:p>
            <a:pPr eaLnBrk="1" hangingPunct="1">
              <a:defRPr/>
            </a:pPr>
            <a:r>
              <a:rPr lang="en-CA" dirty="0"/>
              <a:t>I) Review: Solving Equations</a:t>
            </a:r>
          </a:p>
        </p:txBody>
      </p:sp>
      <p:sp>
        <p:nvSpPr>
          <p:cNvPr id="11267" name="Content Placeholder 2">
            <a:extLst>
              <a:ext uri="{FF2B5EF4-FFF2-40B4-BE49-F238E27FC236}">
                <a16:creationId xmlns:a16="http://schemas.microsoft.com/office/drawing/2014/main" id="{B2E43F2D-BC54-815E-781C-17B7C1BBCE18}"/>
              </a:ext>
            </a:extLst>
          </p:cNvPr>
          <p:cNvSpPr>
            <a:spLocks noGrp="1"/>
          </p:cNvSpPr>
          <p:nvPr>
            <p:ph sz="quarter" idx="1"/>
          </p:nvPr>
        </p:nvSpPr>
        <p:spPr>
          <a:xfrm>
            <a:off x="250825" y="1052513"/>
            <a:ext cx="7467600" cy="604837"/>
          </a:xfrm>
        </p:spPr>
        <p:txBody>
          <a:bodyPr/>
          <a:lstStyle/>
          <a:p>
            <a:pPr eaLnBrk="1" hangingPunct="1"/>
            <a:r>
              <a:rPr lang="en-CA" altLang="en-US"/>
              <a:t>Solve each of the following equations</a:t>
            </a:r>
          </a:p>
        </p:txBody>
      </p:sp>
      <p:graphicFrame>
        <p:nvGraphicFramePr>
          <p:cNvPr id="11268" name="Object 3">
            <a:extLst>
              <a:ext uri="{FF2B5EF4-FFF2-40B4-BE49-F238E27FC236}">
                <a16:creationId xmlns:a16="http://schemas.microsoft.com/office/drawing/2014/main" id="{9E6D1DD4-6A9C-81AB-3509-BD81954F7DE5}"/>
              </a:ext>
            </a:extLst>
          </p:cNvPr>
          <p:cNvGraphicFramePr>
            <a:graphicFrameLocks noChangeAspect="1"/>
          </p:cNvGraphicFramePr>
          <p:nvPr/>
        </p:nvGraphicFramePr>
        <p:xfrm>
          <a:off x="250825" y="1628775"/>
          <a:ext cx="1820863" cy="511175"/>
        </p:xfrm>
        <a:graphic>
          <a:graphicData uri="http://schemas.openxmlformats.org/presentationml/2006/ole">
            <mc:AlternateContent xmlns:mc="http://schemas.openxmlformats.org/markup-compatibility/2006">
              <mc:Choice xmlns:v="urn:schemas-microsoft-com:vml" Requires="v">
                <p:oleObj name="Equation" r:id="rId3" imgW="723586" imgH="203112" progId="Equation.DSMT4">
                  <p:embed/>
                </p:oleObj>
              </mc:Choice>
              <mc:Fallback>
                <p:oleObj name="Equation" r:id="rId3" imgW="723586" imgH="203112"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1628775"/>
                        <a:ext cx="18208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69" name="Object 4">
            <a:extLst>
              <a:ext uri="{FF2B5EF4-FFF2-40B4-BE49-F238E27FC236}">
                <a16:creationId xmlns:a16="http://schemas.microsoft.com/office/drawing/2014/main" id="{6F3EF104-F9B7-E794-32F4-2C385B435599}"/>
              </a:ext>
            </a:extLst>
          </p:cNvPr>
          <p:cNvGraphicFramePr>
            <a:graphicFrameLocks noChangeAspect="1"/>
          </p:cNvGraphicFramePr>
          <p:nvPr/>
        </p:nvGraphicFramePr>
        <p:xfrm>
          <a:off x="4406900" y="1628775"/>
          <a:ext cx="2108200" cy="511175"/>
        </p:xfrm>
        <a:graphic>
          <a:graphicData uri="http://schemas.openxmlformats.org/presentationml/2006/ole">
            <mc:AlternateContent xmlns:mc="http://schemas.openxmlformats.org/markup-compatibility/2006">
              <mc:Choice xmlns:v="urn:schemas-microsoft-com:vml" Requires="v">
                <p:oleObj name="Equation" r:id="rId5" imgW="837836" imgH="203112" progId="Equation.DSMT4">
                  <p:embed/>
                </p:oleObj>
              </mc:Choice>
              <mc:Fallback>
                <p:oleObj name="Equation" r:id="rId5" imgW="837836" imgH="203112"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6900" y="1628775"/>
                        <a:ext cx="21082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0" name="Object 5">
            <a:extLst>
              <a:ext uri="{FF2B5EF4-FFF2-40B4-BE49-F238E27FC236}">
                <a16:creationId xmlns:a16="http://schemas.microsoft.com/office/drawing/2014/main" id="{27CC9820-9995-18B6-8CF4-5AA200172310}"/>
              </a:ext>
            </a:extLst>
          </p:cNvPr>
          <p:cNvGraphicFramePr>
            <a:graphicFrameLocks noChangeAspect="1"/>
          </p:cNvGraphicFramePr>
          <p:nvPr/>
        </p:nvGraphicFramePr>
        <p:xfrm>
          <a:off x="233363" y="3716338"/>
          <a:ext cx="2970212" cy="511175"/>
        </p:xfrm>
        <a:graphic>
          <a:graphicData uri="http://schemas.openxmlformats.org/presentationml/2006/ole">
            <mc:AlternateContent xmlns:mc="http://schemas.openxmlformats.org/markup-compatibility/2006">
              <mc:Choice xmlns:v="urn:schemas-microsoft-com:vml" Requires="v">
                <p:oleObj name="Equation" r:id="rId7" imgW="1180588" imgH="203112" progId="Equation.DSMT4">
                  <p:embed/>
                </p:oleObj>
              </mc:Choice>
              <mc:Fallback>
                <p:oleObj name="Equation" r:id="rId7" imgW="1180588" imgH="203112"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363" y="3716338"/>
                        <a:ext cx="2970212"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1" name="Object 6">
            <a:extLst>
              <a:ext uri="{FF2B5EF4-FFF2-40B4-BE49-F238E27FC236}">
                <a16:creationId xmlns:a16="http://schemas.microsoft.com/office/drawing/2014/main" id="{2E2AD88A-DA86-F9B4-473F-CD600DCE9D70}"/>
              </a:ext>
            </a:extLst>
          </p:cNvPr>
          <p:cNvGraphicFramePr>
            <a:graphicFrameLocks noChangeAspect="1"/>
          </p:cNvGraphicFramePr>
          <p:nvPr/>
        </p:nvGraphicFramePr>
        <p:xfrm>
          <a:off x="4352925" y="3716338"/>
          <a:ext cx="3098800" cy="511175"/>
        </p:xfrm>
        <a:graphic>
          <a:graphicData uri="http://schemas.openxmlformats.org/presentationml/2006/ole">
            <mc:AlternateContent xmlns:mc="http://schemas.openxmlformats.org/markup-compatibility/2006">
              <mc:Choice xmlns:v="urn:schemas-microsoft-com:vml" Requires="v">
                <p:oleObj name="Equation" r:id="rId9" imgW="1231366" imgH="203112" progId="Equation.DSMT4">
                  <p:embed/>
                </p:oleObj>
              </mc:Choice>
              <mc:Fallback>
                <p:oleObj name="Equation" r:id="rId9" imgW="1231366" imgH="203112"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52925" y="3716338"/>
                        <a:ext cx="30988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a:extLst>
              <a:ext uri="{FF2B5EF4-FFF2-40B4-BE49-F238E27FC236}">
                <a16:creationId xmlns:a16="http://schemas.microsoft.com/office/drawing/2014/main" id="{19DD3194-101D-586C-BBBA-BBE9C533C2A8}"/>
              </a:ext>
            </a:extLst>
          </p:cNvPr>
          <p:cNvGraphicFramePr>
            <a:graphicFrameLocks noChangeAspect="1"/>
          </p:cNvGraphicFramePr>
          <p:nvPr/>
        </p:nvGraphicFramePr>
        <p:xfrm>
          <a:off x="1063625" y="1989138"/>
          <a:ext cx="412750" cy="360362"/>
        </p:xfrm>
        <a:graphic>
          <a:graphicData uri="http://schemas.openxmlformats.org/presentationml/2006/ole">
            <mc:AlternateContent xmlns:mc="http://schemas.openxmlformats.org/markup-compatibility/2006">
              <mc:Choice xmlns:v="urn:schemas-microsoft-com:vml" Requires="v">
                <p:oleObj name="Equation" r:id="rId11" imgW="202936" imgH="177569" progId="Equation.DSMT4">
                  <p:embed/>
                </p:oleObj>
              </mc:Choice>
              <mc:Fallback>
                <p:oleObj name="Equation" r:id="rId11" imgW="202936" imgH="177569" progId="Equation.DSMT4">
                  <p:embed/>
                  <p:pic>
                    <p:nvPicPr>
                      <p:cNvPr id="0"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3625" y="1989138"/>
                        <a:ext cx="41275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8">
            <a:extLst>
              <a:ext uri="{FF2B5EF4-FFF2-40B4-BE49-F238E27FC236}">
                <a16:creationId xmlns:a16="http://schemas.microsoft.com/office/drawing/2014/main" id="{1D46B859-0DA2-C85C-0709-783AFEB18182}"/>
              </a:ext>
            </a:extLst>
          </p:cNvPr>
          <p:cNvGraphicFramePr>
            <a:graphicFrameLocks noChangeAspect="1"/>
          </p:cNvGraphicFramePr>
          <p:nvPr/>
        </p:nvGraphicFramePr>
        <p:xfrm>
          <a:off x="1639888" y="1989138"/>
          <a:ext cx="411162" cy="360362"/>
        </p:xfrm>
        <a:graphic>
          <a:graphicData uri="http://schemas.openxmlformats.org/presentationml/2006/ole">
            <mc:AlternateContent xmlns:mc="http://schemas.openxmlformats.org/markup-compatibility/2006">
              <mc:Choice xmlns:v="urn:schemas-microsoft-com:vml" Requires="v">
                <p:oleObj name="Equation" r:id="rId13" imgW="202936" imgH="177569" progId="Equation.DSMT4">
                  <p:embed/>
                </p:oleObj>
              </mc:Choice>
              <mc:Fallback>
                <p:oleObj name="Equation" r:id="rId13" imgW="202936" imgH="177569"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39888" y="1989138"/>
                        <a:ext cx="411162"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10">
            <a:extLst>
              <a:ext uri="{FF2B5EF4-FFF2-40B4-BE49-F238E27FC236}">
                <a16:creationId xmlns:a16="http://schemas.microsoft.com/office/drawing/2014/main" id="{DEC6746F-538D-3D08-D8DD-E18F2B46956D}"/>
              </a:ext>
            </a:extLst>
          </p:cNvPr>
          <p:cNvGraphicFramePr>
            <a:graphicFrameLocks noChangeAspect="1"/>
          </p:cNvGraphicFramePr>
          <p:nvPr/>
        </p:nvGraphicFramePr>
        <p:xfrm>
          <a:off x="717550" y="2420938"/>
          <a:ext cx="1117600" cy="352425"/>
        </p:xfrm>
        <a:graphic>
          <a:graphicData uri="http://schemas.openxmlformats.org/presentationml/2006/ole">
            <mc:AlternateContent xmlns:mc="http://schemas.openxmlformats.org/markup-compatibility/2006">
              <mc:Choice xmlns:v="urn:schemas-microsoft-com:vml" Requires="v">
                <p:oleObj name="Equation" r:id="rId14" imgW="444307" imgH="139639" progId="Equation.DSMT4">
                  <p:embed/>
                </p:oleObj>
              </mc:Choice>
              <mc:Fallback>
                <p:oleObj name="Equation" r:id="rId14" imgW="444307" imgH="139639" progId="Equation.DSMT4">
                  <p:embed/>
                  <p:pic>
                    <p:nvPicPr>
                      <p:cNvPr id="0"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17550" y="2420938"/>
                        <a:ext cx="11176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1">
            <a:extLst>
              <a:ext uri="{FF2B5EF4-FFF2-40B4-BE49-F238E27FC236}">
                <a16:creationId xmlns:a16="http://schemas.microsoft.com/office/drawing/2014/main" id="{22FE02B4-A7ED-5F5C-35CF-6C343F6C9637}"/>
              </a:ext>
            </a:extLst>
          </p:cNvPr>
          <p:cNvGraphicFramePr>
            <a:graphicFrameLocks noChangeAspect="1"/>
          </p:cNvGraphicFramePr>
          <p:nvPr/>
        </p:nvGraphicFramePr>
        <p:xfrm>
          <a:off x="1908175" y="2349500"/>
          <a:ext cx="287338" cy="449263"/>
        </p:xfrm>
        <a:graphic>
          <a:graphicData uri="http://schemas.openxmlformats.org/presentationml/2006/ole">
            <mc:AlternateContent xmlns:mc="http://schemas.openxmlformats.org/markup-compatibility/2006">
              <mc:Choice xmlns:v="urn:schemas-microsoft-com:vml" Requires="v">
                <p:oleObj name="Equation" r:id="rId16" imgW="114102" imgH="177492" progId="Equation.DSMT4">
                  <p:embed/>
                </p:oleObj>
              </mc:Choice>
              <mc:Fallback>
                <p:oleObj name="Equation" r:id="rId16" imgW="114102" imgH="177492" progId="Equation.DSMT4">
                  <p:embed/>
                  <p:pic>
                    <p:nvPicPr>
                      <p:cNvPr id="0" name="Object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908175" y="2349500"/>
                        <a:ext cx="287338"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2">
            <a:extLst>
              <a:ext uri="{FF2B5EF4-FFF2-40B4-BE49-F238E27FC236}">
                <a16:creationId xmlns:a16="http://schemas.microsoft.com/office/drawing/2014/main" id="{FAC287B3-30D2-C17E-3FB7-4CC649E408CE}"/>
              </a:ext>
            </a:extLst>
          </p:cNvPr>
          <p:cNvGraphicFramePr>
            <a:graphicFrameLocks noChangeAspect="1"/>
          </p:cNvGraphicFramePr>
          <p:nvPr/>
        </p:nvGraphicFramePr>
        <p:xfrm>
          <a:off x="1227138" y="2420938"/>
          <a:ext cx="608012" cy="352425"/>
        </p:xfrm>
        <a:graphic>
          <a:graphicData uri="http://schemas.openxmlformats.org/presentationml/2006/ole">
            <mc:AlternateContent xmlns:mc="http://schemas.openxmlformats.org/markup-compatibility/2006">
              <mc:Choice xmlns:v="urn:schemas-microsoft-com:vml" Requires="v">
                <p:oleObj name="Equation" r:id="rId18" imgW="241195" imgH="139639" progId="Equation.DSMT4">
                  <p:embed/>
                </p:oleObj>
              </mc:Choice>
              <mc:Fallback>
                <p:oleObj name="Equation" r:id="rId18" imgW="241195" imgH="139639" progId="Equation.DSMT4">
                  <p:embed/>
                  <p:pic>
                    <p:nvPicPr>
                      <p:cNvPr id="0" name="Object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27138" y="2420938"/>
                        <a:ext cx="608012"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Box 3">
            <a:extLst>
              <a:ext uri="{FF2B5EF4-FFF2-40B4-BE49-F238E27FC236}">
                <a16:creationId xmlns:a16="http://schemas.microsoft.com/office/drawing/2014/main" id="{980E9EEA-CBAD-F30C-B887-D1BA1A702649}"/>
              </a:ext>
            </a:extLst>
          </p:cNvPr>
          <p:cNvSpPr txBox="1"/>
          <p:nvPr/>
        </p:nvSpPr>
        <p:spPr>
          <a:xfrm>
            <a:off x="2339975" y="1916113"/>
            <a:ext cx="1822450" cy="647700"/>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Subtract “3” </a:t>
            </a:r>
            <a:br>
              <a:rPr lang="en-CA" dirty="0">
                <a:solidFill>
                  <a:srgbClr val="FF0000"/>
                </a:solidFill>
                <a:latin typeface="+mj-lt"/>
                <a:cs typeface="Arial" charset="0"/>
              </a:rPr>
            </a:br>
            <a:r>
              <a:rPr lang="en-CA" dirty="0">
                <a:solidFill>
                  <a:srgbClr val="FF0000"/>
                </a:solidFill>
                <a:latin typeface="+mj-lt"/>
                <a:cs typeface="Arial" charset="0"/>
              </a:rPr>
              <a:t>from both sides</a:t>
            </a:r>
          </a:p>
        </p:txBody>
      </p:sp>
      <p:cxnSp>
        <p:nvCxnSpPr>
          <p:cNvPr id="6" name="Straight Connector 5">
            <a:extLst>
              <a:ext uri="{FF2B5EF4-FFF2-40B4-BE49-F238E27FC236}">
                <a16:creationId xmlns:a16="http://schemas.microsoft.com/office/drawing/2014/main" id="{1B893D0E-E4E5-6865-1786-B903C86973CE}"/>
              </a:ext>
            </a:extLst>
          </p:cNvPr>
          <p:cNvCxnSpPr/>
          <p:nvPr/>
        </p:nvCxnSpPr>
        <p:spPr>
          <a:xfrm flipV="1">
            <a:off x="1116013" y="2060575"/>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92E1A33-0C77-5746-EA6D-1A3C1C21EB6A}"/>
              </a:ext>
            </a:extLst>
          </p:cNvPr>
          <p:cNvCxnSpPr/>
          <p:nvPr/>
        </p:nvCxnSpPr>
        <p:spPr>
          <a:xfrm flipV="1">
            <a:off x="1763713" y="2060575"/>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17" name="Object 16">
            <a:extLst>
              <a:ext uri="{FF2B5EF4-FFF2-40B4-BE49-F238E27FC236}">
                <a16:creationId xmlns:a16="http://schemas.microsoft.com/office/drawing/2014/main" id="{09F0F66D-4829-FBF1-5724-81ECC0CB7FDC}"/>
              </a:ext>
            </a:extLst>
          </p:cNvPr>
          <p:cNvGraphicFramePr>
            <a:graphicFrameLocks noChangeAspect="1"/>
          </p:cNvGraphicFramePr>
          <p:nvPr/>
        </p:nvGraphicFramePr>
        <p:xfrm>
          <a:off x="5570538" y="2060575"/>
          <a:ext cx="257175" cy="360363"/>
        </p:xfrm>
        <a:graphic>
          <a:graphicData uri="http://schemas.openxmlformats.org/presentationml/2006/ole">
            <mc:AlternateContent xmlns:mc="http://schemas.openxmlformats.org/markup-compatibility/2006">
              <mc:Choice xmlns:v="urn:schemas-microsoft-com:vml" Requires="v">
                <p:oleObj name="Equation" r:id="rId20" imgW="126725" imgH="177415" progId="Equation.DSMT4">
                  <p:embed/>
                </p:oleObj>
              </mc:Choice>
              <mc:Fallback>
                <p:oleObj name="Equation" r:id="rId20" imgW="126725" imgH="177415" progId="Equation.DSMT4">
                  <p:embed/>
                  <p:pic>
                    <p:nvPicPr>
                      <p:cNvPr id="0" name="Object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570538" y="2060575"/>
                        <a:ext cx="2571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17">
            <a:extLst>
              <a:ext uri="{FF2B5EF4-FFF2-40B4-BE49-F238E27FC236}">
                <a16:creationId xmlns:a16="http://schemas.microsoft.com/office/drawing/2014/main" id="{2FE9A4F3-BA14-F586-775D-7ADC5E5F21FF}"/>
              </a:ext>
            </a:extLst>
          </p:cNvPr>
          <p:cNvGraphicFramePr>
            <a:graphicFrameLocks noChangeAspect="1"/>
          </p:cNvGraphicFramePr>
          <p:nvPr/>
        </p:nvGraphicFramePr>
        <p:xfrm>
          <a:off x="6300788" y="1989138"/>
          <a:ext cx="257175" cy="360362"/>
        </p:xfrm>
        <a:graphic>
          <a:graphicData uri="http://schemas.openxmlformats.org/presentationml/2006/ole">
            <mc:AlternateContent xmlns:mc="http://schemas.openxmlformats.org/markup-compatibility/2006">
              <mc:Choice xmlns:v="urn:schemas-microsoft-com:vml" Requires="v">
                <p:oleObj name="Equation" r:id="rId22" imgW="126725" imgH="177415" progId="Equation.DSMT4">
                  <p:embed/>
                </p:oleObj>
              </mc:Choice>
              <mc:Fallback>
                <p:oleObj name="Equation" r:id="rId22" imgW="126725" imgH="177415" progId="Equation.DSMT4">
                  <p:embed/>
                  <p:pic>
                    <p:nvPicPr>
                      <p:cNvPr id="0" name="Object 1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300788" y="1989138"/>
                        <a:ext cx="25717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a:extLst>
              <a:ext uri="{FF2B5EF4-FFF2-40B4-BE49-F238E27FC236}">
                <a16:creationId xmlns:a16="http://schemas.microsoft.com/office/drawing/2014/main" id="{0F229EA3-803D-A2AB-8B33-B95FE3D565E6}"/>
              </a:ext>
            </a:extLst>
          </p:cNvPr>
          <p:cNvGraphicFramePr>
            <a:graphicFrameLocks noChangeAspect="1"/>
          </p:cNvGraphicFramePr>
          <p:nvPr/>
        </p:nvGraphicFramePr>
        <p:xfrm>
          <a:off x="5148263" y="2420938"/>
          <a:ext cx="1117600" cy="352425"/>
        </p:xfrm>
        <a:graphic>
          <a:graphicData uri="http://schemas.openxmlformats.org/presentationml/2006/ole">
            <mc:AlternateContent xmlns:mc="http://schemas.openxmlformats.org/markup-compatibility/2006">
              <mc:Choice xmlns:v="urn:schemas-microsoft-com:vml" Requires="v">
                <p:oleObj name="Equation" r:id="rId24" imgW="444307" imgH="139639" progId="Equation.DSMT4">
                  <p:embed/>
                </p:oleObj>
              </mc:Choice>
              <mc:Fallback>
                <p:oleObj name="Equation" r:id="rId24" imgW="444307" imgH="139639" progId="Equation.DSMT4">
                  <p:embed/>
                  <p:pic>
                    <p:nvPicPr>
                      <p:cNvPr id="0" name="Object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48263" y="2420938"/>
                        <a:ext cx="11176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Object 19">
            <a:extLst>
              <a:ext uri="{FF2B5EF4-FFF2-40B4-BE49-F238E27FC236}">
                <a16:creationId xmlns:a16="http://schemas.microsoft.com/office/drawing/2014/main" id="{F176D1BD-008D-6CE9-0B6B-FB7242D54358}"/>
              </a:ext>
            </a:extLst>
          </p:cNvPr>
          <p:cNvGraphicFramePr>
            <a:graphicFrameLocks noChangeAspect="1"/>
          </p:cNvGraphicFramePr>
          <p:nvPr/>
        </p:nvGraphicFramePr>
        <p:xfrm>
          <a:off x="6227763" y="2349500"/>
          <a:ext cx="447675" cy="449263"/>
        </p:xfrm>
        <a:graphic>
          <a:graphicData uri="http://schemas.openxmlformats.org/presentationml/2006/ole">
            <mc:AlternateContent xmlns:mc="http://schemas.openxmlformats.org/markup-compatibility/2006">
              <mc:Choice xmlns:v="urn:schemas-microsoft-com:vml" Requires="v">
                <p:oleObj name="Equation" r:id="rId25" imgW="177492" imgH="177492" progId="Equation.DSMT4">
                  <p:embed/>
                </p:oleObj>
              </mc:Choice>
              <mc:Fallback>
                <p:oleObj name="Equation" r:id="rId25" imgW="177492" imgH="177492" progId="Equation.DSMT4">
                  <p:embed/>
                  <p:pic>
                    <p:nvPicPr>
                      <p:cNvPr id="0" name="Object 1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227763" y="2349500"/>
                        <a:ext cx="44767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a:extLst>
              <a:ext uri="{FF2B5EF4-FFF2-40B4-BE49-F238E27FC236}">
                <a16:creationId xmlns:a16="http://schemas.microsoft.com/office/drawing/2014/main" id="{898F2094-B3B8-5F14-B6F2-226349E1DB0E}"/>
              </a:ext>
            </a:extLst>
          </p:cNvPr>
          <p:cNvGraphicFramePr>
            <a:graphicFrameLocks noChangeAspect="1"/>
          </p:cNvGraphicFramePr>
          <p:nvPr/>
        </p:nvGraphicFramePr>
        <p:xfrm>
          <a:off x="5657850" y="2420938"/>
          <a:ext cx="608013" cy="352425"/>
        </p:xfrm>
        <a:graphic>
          <a:graphicData uri="http://schemas.openxmlformats.org/presentationml/2006/ole">
            <mc:AlternateContent xmlns:mc="http://schemas.openxmlformats.org/markup-compatibility/2006">
              <mc:Choice xmlns:v="urn:schemas-microsoft-com:vml" Requires="v">
                <p:oleObj name="Equation" r:id="rId27" imgW="241195" imgH="139639" progId="Equation.DSMT4">
                  <p:embed/>
                </p:oleObj>
              </mc:Choice>
              <mc:Fallback>
                <p:oleObj name="Equation" r:id="rId27" imgW="241195" imgH="139639" progId="Equation.DSMT4">
                  <p:embed/>
                  <p:pic>
                    <p:nvPicPr>
                      <p:cNvPr id="0" name="Object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657850" y="2420938"/>
                        <a:ext cx="6080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 name="TextBox 21">
            <a:extLst>
              <a:ext uri="{FF2B5EF4-FFF2-40B4-BE49-F238E27FC236}">
                <a16:creationId xmlns:a16="http://schemas.microsoft.com/office/drawing/2014/main" id="{87132211-B53B-49A5-4688-AE869B5C6554}"/>
              </a:ext>
            </a:extLst>
          </p:cNvPr>
          <p:cNvSpPr txBox="1"/>
          <p:nvPr/>
        </p:nvSpPr>
        <p:spPr>
          <a:xfrm>
            <a:off x="6988175" y="1916113"/>
            <a:ext cx="1385888" cy="647700"/>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Add “7”  to </a:t>
            </a:r>
            <a:br>
              <a:rPr lang="en-CA" dirty="0">
                <a:solidFill>
                  <a:srgbClr val="FF0000"/>
                </a:solidFill>
                <a:latin typeface="+mj-lt"/>
                <a:cs typeface="Arial" charset="0"/>
              </a:rPr>
            </a:br>
            <a:r>
              <a:rPr lang="en-CA" dirty="0">
                <a:solidFill>
                  <a:srgbClr val="FF0000"/>
                </a:solidFill>
                <a:latin typeface="+mj-lt"/>
                <a:cs typeface="Arial" charset="0"/>
              </a:rPr>
              <a:t>both sides</a:t>
            </a:r>
          </a:p>
        </p:txBody>
      </p:sp>
      <p:cxnSp>
        <p:nvCxnSpPr>
          <p:cNvPr id="23" name="Straight Connector 22">
            <a:extLst>
              <a:ext uri="{FF2B5EF4-FFF2-40B4-BE49-F238E27FC236}">
                <a16:creationId xmlns:a16="http://schemas.microsoft.com/office/drawing/2014/main" id="{884E3349-316B-97BD-BB0A-28954A57FCC1}"/>
              </a:ext>
            </a:extLst>
          </p:cNvPr>
          <p:cNvCxnSpPr/>
          <p:nvPr/>
        </p:nvCxnSpPr>
        <p:spPr>
          <a:xfrm flipV="1">
            <a:off x="5545138" y="2060575"/>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691F644-83CB-56E3-0A1B-349B5FA3B16B}"/>
              </a:ext>
            </a:extLst>
          </p:cNvPr>
          <p:cNvCxnSpPr/>
          <p:nvPr/>
        </p:nvCxnSpPr>
        <p:spPr>
          <a:xfrm flipV="1">
            <a:off x="6194425" y="2060575"/>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5" name="Object 24">
            <a:extLst>
              <a:ext uri="{FF2B5EF4-FFF2-40B4-BE49-F238E27FC236}">
                <a16:creationId xmlns:a16="http://schemas.microsoft.com/office/drawing/2014/main" id="{4939577D-4B2D-B1C2-56FB-D731074F32FA}"/>
              </a:ext>
            </a:extLst>
          </p:cNvPr>
          <p:cNvGraphicFramePr>
            <a:graphicFrameLocks noChangeAspect="1"/>
          </p:cNvGraphicFramePr>
          <p:nvPr/>
        </p:nvGraphicFramePr>
        <p:xfrm>
          <a:off x="1568450" y="4149725"/>
          <a:ext cx="411163" cy="360363"/>
        </p:xfrm>
        <a:graphic>
          <a:graphicData uri="http://schemas.openxmlformats.org/presentationml/2006/ole">
            <mc:AlternateContent xmlns:mc="http://schemas.openxmlformats.org/markup-compatibility/2006">
              <mc:Choice xmlns:v="urn:schemas-microsoft-com:vml" Requires="v">
                <p:oleObj name="Equation" r:id="rId28" imgW="202936" imgH="177569" progId="Equation.DSMT4">
                  <p:embed/>
                </p:oleObj>
              </mc:Choice>
              <mc:Fallback>
                <p:oleObj name="Equation" r:id="rId28" imgW="202936" imgH="177569" progId="Equation.DSMT4">
                  <p:embed/>
                  <p:pic>
                    <p:nvPicPr>
                      <p:cNvPr id="0" name="Object 2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568450" y="4149725"/>
                        <a:ext cx="4111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Object 25">
            <a:extLst>
              <a:ext uri="{FF2B5EF4-FFF2-40B4-BE49-F238E27FC236}">
                <a16:creationId xmlns:a16="http://schemas.microsoft.com/office/drawing/2014/main" id="{7425C9E4-A682-A265-09E1-FD3FBCCA25F5}"/>
              </a:ext>
            </a:extLst>
          </p:cNvPr>
          <p:cNvGraphicFramePr>
            <a:graphicFrameLocks noChangeAspect="1"/>
          </p:cNvGraphicFramePr>
          <p:nvPr/>
        </p:nvGraphicFramePr>
        <p:xfrm>
          <a:off x="2771775" y="4149725"/>
          <a:ext cx="411163" cy="360363"/>
        </p:xfrm>
        <a:graphic>
          <a:graphicData uri="http://schemas.openxmlformats.org/presentationml/2006/ole">
            <mc:AlternateContent xmlns:mc="http://schemas.openxmlformats.org/markup-compatibility/2006">
              <mc:Choice xmlns:v="urn:schemas-microsoft-com:vml" Requires="v">
                <p:oleObj name="Equation" r:id="rId30" imgW="202936" imgH="177569" progId="Equation.DSMT4">
                  <p:embed/>
                </p:oleObj>
              </mc:Choice>
              <mc:Fallback>
                <p:oleObj name="Equation" r:id="rId30" imgW="202936" imgH="177569" progId="Equation.DSMT4">
                  <p:embed/>
                  <p:pic>
                    <p:nvPicPr>
                      <p:cNvPr id="0" name="Object 2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771775" y="4149725"/>
                        <a:ext cx="4111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7" name="Object 26">
            <a:extLst>
              <a:ext uri="{FF2B5EF4-FFF2-40B4-BE49-F238E27FC236}">
                <a16:creationId xmlns:a16="http://schemas.microsoft.com/office/drawing/2014/main" id="{E1784A15-8995-6202-3744-84E2FFB352FA}"/>
              </a:ext>
            </a:extLst>
          </p:cNvPr>
          <p:cNvGraphicFramePr>
            <a:graphicFrameLocks noChangeAspect="1"/>
          </p:cNvGraphicFramePr>
          <p:nvPr/>
        </p:nvGraphicFramePr>
        <p:xfrm>
          <a:off x="900113" y="4533900"/>
          <a:ext cx="1308100" cy="449263"/>
        </p:xfrm>
        <a:graphic>
          <a:graphicData uri="http://schemas.openxmlformats.org/presentationml/2006/ole">
            <mc:AlternateContent xmlns:mc="http://schemas.openxmlformats.org/markup-compatibility/2006">
              <mc:Choice xmlns:v="urn:schemas-microsoft-com:vml" Requires="v">
                <p:oleObj name="Equation" r:id="rId32" imgW="520248" imgH="177646" progId="Equation.DSMT4">
                  <p:embed/>
                </p:oleObj>
              </mc:Choice>
              <mc:Fallback>
                <p:oleObj name="Equation" r:id="rId32" imgW="520248" imgH="177646" progId="Equation.DSMT4">
                  <p:embed/>
                  <p:pic>
                    <p:nvPicPr>
                      <p:cNvPr id="0" name="Object 2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900113" y="4533900"/>
                        <a:ext cx="1308100"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Object 27">
            <a:extLst>
              <a:ext uri="{FF2B5EF4-FFF2-40B4-BE49-F238E27FC236}">
                <a16:creationId xmlns:a16="http://schemas.microsoft.com/office/drawing/2014/main" id="{BEBF55AA-58D4-6C3D-741B-4DF16A8FC149}"/>
              </a:ext>
            </a:extLst>
          </p:cNvPr>
          <p:cNvGraphicFramePr>
            <a:graphicFrameLocks noChangeAspect="1"/>
          </p:cNvGraphicFramePr>
          <p:nvPr/>
        </p:nvGraphicFramePr>
        <p:xfrm>
          <a:off x="2195513" y="4508500"/>
          <a:ext cx="990600" cy="449263"/>
        </p:xfrm>
        <a:graphic>
          <a:graphicData uri="http://schemas.openxmlformats.org/presentationml/2006/ole">
            <mc:AlternateContent xmlns:mc="http://schemas.openxmlformats.org/markup-compatibility/2006">
              <mc:Choice xmlns:v="urn:schemas-microsoft-com:vml" Requires="v">
                <p:oleObj name="Equation" r:id="rId34" imgW="393359" imgH="177646" progId="Equation.DSMT4">
                  <p:embed/>
                </p:oleObj>
              </mc:Choice>
              <mc:Fallback>
                <p:oleObj name="Equation" r:id="rId34" imgW="393359" imgH="177646" progId="Equation.DSMT4">
                  <p:embed/>
                  <p:pic>
                    <p:nvPicPr>
                      <p:cNvPr id="0" name="Object 2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2195513" y="4508500"/>
                        <a:ext cx="990600"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 name="TextBox 29">
            <a:extLst>
              <a:ext uri="{FF2B5EF4-FFF2-40B4-BE49-F238E27FC236}">
                <a16:creationId xmlns:a16="http://schemas.microsoft.com/office/drawing/2014/main" id="{D6AAD54A-B254-8B40-F4F9-B50520568CC9}"/>
              </a:ext>
            </a:extLst>
          </p:cNvPr>
          <p:cNvSpPr txBox="1"/>
          <p:nvPr/>
        </p:nvSpPr>
        <p:spPr>
          <a:xfrm>
            <a:off x="2987675" y="4367213"/>
            <a:ext cx="1887538" cy="646112"/>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Subtract “3” </a:t>
            </a:r>
            <a:br>
              <a:rPr lang="en-CA" dirty="0">
                <a:solidFill>
                  <a:srgbClr val="FF0000"/>
                </a:solidFill>
                <a:latin typeface="+mj-lt"/>
                <a:cs typeface="Arial" charset="0"/>
              </a:rPr>
            </a:br>
            <a:r>
              <a:rPr lang="en-CA" dirty="0">
                <a:solidFill>
                  <a:srgbClr val="FF0000"/>
                </a:solidFill>
                <a:latin typeface="+mj-lt"/>
                <a:cs typeface="Arial" charset="0"/>
              </a:rPr>
              <a:t> from both sides</a:t>
            </a:r>
          </a:p>
        </p:txBody>
      </p:sp>
      <p:cxnSp>
        <p:nvCxnSpPr>
          <p:cNvPr id="31" name="Straight Connector 30">
            <a:extLst>
              <a:ext uri="{FF2B5EF4-FFF2-40B4-BE49-F238E27FC236}">
                <a16:creationId xmlns:a16="http://schemas.microsoft.com/office/drawing/2014/main" id="{F46492B8-83C9-16C2-8C6E-77C0DFC9F728}"/>
              </a:ext>
            </a:extLst>
          </p:cNvPr>
          <p:cNvCxnSpPr/>
          <p:nvPr/>
        </p:nvCxnSpPr>
        <p:spPr>
          <a:xfrm flipV="1">
            <a:off x="1598613" y="42211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36B981A-688E-C1AB-58DD-25778A8A7683}"/>
              </a:ext>
            </a:extLst>
          </p:cNvPr>
          <p:cNvCxnSpPr/>
          <p:nvPr/>
        </p:nvCxnSpPr>
        <p:spPr>
          <a:xfrm flipV="1">
            <a:off x="2771775" y="422116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36D7AF6A-7817-F151-DB3C-3F409C166934}"/>
              </a:ext>
            </a:extLst>
          </p:cNvPr>
          <p:cNvSpPr txBox="1"/>
          <p:nvPr/>
        </p:nvSpPr>
        <p:spPr>
          <a:xfrm>
            <a:off x="2916238" y="5519738"/>
            <a:ext cx="1885950" cy="646112"/>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Subtract “x” </a:t>
            </a:r>
            <a:br>
              <a:rPr lang="en-CA" dirty="0">
                <a:solidFill>
                  <a:srgbClr val="FF0000"/>
                </a:solidFill>
                <a:latin typeface="+mj-lt"/>
                <a:cs typeface="Arial" charset="0"/>
              </a:rPr>
            </a:br>
            <a:r>
              <a:rPr lang="en-CA" dirty="0">
                <a:solidFill>
                  <a:srgbClr val="FF0000"/>
                </a:solidFill>
                <a:latin typeface="+mj-lt"/>
                <a:cs typeface="Arial" charset="0"/>
              </a:rPr>
              <a:t> from both sides</a:t>
            </a:r>
          </a:p>
        </p:txBody>
      </p:sp>
      <p:graphicFrame>
        <p:nvGraphicFramePr>
          <p:cNvPr id="42" name="Object 41">
            <a:extLst>
              <a:ext uri="{FF2B5EF4-FFF2-40B4-BE49-F238E27FC236}">
                <a16:creationId xmlns:a16="http://schemas.microsoft.com/office/drawing/2014/main" id="{931CF25C-BA78-DD1F-5A53-3A8E05A70E31}"/>
              </a:ext>
            </a:extLst>
          </p:cNvPr>
          <p:cNvGraphicFramePr>
            <a:graphicFrameLocks noChangeAspect="1"/>
          </p:cNvGraphicFramePr>
          <p:nvPr/>
        </p:nvGraphicFramePr>
        <p:xfrm>
          <a:off x="928688" y="4979988"/>
          <a:ext cx="436562" cy="282575"/>
        </p:xfrm>
        <a:graphic>
          <a:graphicData uri="http://schemas.openxmlformats.org/presentationml/2006/ole">
            <mc:AlternateContent xmlns:mc="http://schemas.openxmlformats.org/markup-compatibility/2006">
              <mc:Choice xmlns:v="urn:schemas-microsoft-com:vml" Requires="v">
                <p:oleObj name="Equation" r:id="rId36" imgW="215713" imgH="139579" progId="Equation.DSMT4">
                  <p:embed/>
                </p:oleObj>
              </mc:Choice>
              <mc:Fallback>
                <p:oleObj name="Equation" r:id="rId36" imgW="215713" imgH="139579" progId="Equation.DSMT4">
                  <p:embed/>
                  <p:pic>
                    <p:nvPicPr>
                      <p:cNvPr id="0" name="Object 41"/>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928688" y="4979988"/>
                        <a:ext cx="436562"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3" name="Object 42">
            <a:extLst>
              <a:ext uri="{FF2B5EF4-FFF2-40B4-BE49-F238E27FC236}">
                <a16:creationId xmlns:a16="http://schemas.microsoft.com/office/drawing/2014/main" id="{62B6E8B3-6CDB-B277-0612-E3DE23221666}"/>
              </a:ext>
            </a:extLst>
          </p:cNvPr>
          <p:cNvGraphicFramePr>
            <a:graphicFrameLocks noChangeAspect="1"/>
          </p:cNvGraphicFramePr>
          <p:nvPr/>
        </p:nvGraphicFramePr>
        <p:xfrm>
          <a:off x="2132013" y="4941888"/>
          <a:ext cx="438150" cy="282575"/>
        </p:xfrm>
        <a:graphic>
          <a:graphicData uri="http://schemas.openxmlformats.org/presentationml/2006/ole">
            <mc:AlternateContent xmlns:mc="http://schemas.openxmlformats.org/markup-compatibility/2006">
              <mc:Choice xmlns:v="urn:schemas-microsoft-com:vml" Requires="v">
                <p:oleObj name="Equation" r:id="rId38" imgW="215713" imgH="139579" progId="Equation.DSMT4">
                  <p:embed/>
                </p:oleObj>
              </mc:Choice>
              <mc:Fallback>
                <p:oleObj name="Equation" r:id="rId38" imgW="215713" imgH="139579" progId="Equation.DSMT4">
                  <p:embed/>
                  <p:pic>
                    <p:nvPicPr>
                      <p:cNvPr id="0" name="Object 42"/>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2132013" y="4941888"/>
                        <a:ext cx="438150"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4" name="Straight Connector 43">
            <a:extLst>
              <a:ext uri="{FF2B5EF4-FFF2-40B4-BE49-F238E27FC236}">
                <a16:creationId xmlns:a16="http://schemas.microsoft.com/office/drawing/2014/main" id="{A16FE8E0-2242-77B3-62BC-D477A0BD536D}"/>
              </a:ext>
            </a:extLst>
          </p:cNvPr>
          <p:cNvCxnSpPr/>
          <p:nvPr/>
        </p:nvCxnSpPr>
        <p:spPr>
          <a:xfrm flipV="1">
            <a:off x="971550" y="5013325"/>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958015B-8AA1-25E6-BAE9-A9877C11E3CD}"/>
              </a:ext>
            </a:extLst>
          </p:cNvPr>
          <p:cNvCxnSpPr/>
          <p:nvPr/>
        </p:nvCxnSpPr>
        <p:spPr>
          <a:xfrm flipV="1">
            <a:off x="2144713" y="5013325"/>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46" name="Object 36">
            <a:extLst>
              <a:ext uri="{FF2B5EF4-FFF2-40B4-BE49-F238E27FC236}">
                <a16:creationId xmlns:a16="http://schemas.microsoft.com/office/drawing/2014/main" id="{089A944E-1424-A3E5-62C6-A30083B900B1}"/>
              </a:ext>
            </a:extLst>
          </p:cNvPr>
          <p:cNvGraphicFramePr>
            <a:graphicFrameLocks noChangeAspect="1"/>
          </p:cNvGraphicFramePr>
          <p:nvPr/>
        </p:nvGraphicFramePr>
        <p:xfrm>
          <a:off x="1590675" y="5475288"/>
          <a:ext cx="604838" cy="354012"/>
        </p:xfrm>
        <a:graphic>
          <a:graphicData uri="http://schemas.openxmlformats.org/presentationml/2006/ole">
            <mc:AlternateContent xmlns:mc="http://schemas.openxmlformats.org/markup-compatibility/2006">
              <mc:Choice xmlns:v="urn:schemas-microsoft-com:vml" Requires="v">
                <p:oleObj name="Equation" r:id="rId40" imgW="241195" imgH="139639" progId="Equation.DSMT4">
                  <p:embed/>
                </p:oleObj>
              </mc:Choice>
              <mc:Fallback>
                <p:oleObj name="Equation" r:id="rId40" imgW="241195" imgH="139639" progId="Equation.DSMT4">
                  <p:embed/>
                  <p:pic>
                    <p:nvPicPr>
                      <p:cNvPr id="0" name="Object 36"/>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1590675" y="5475288"/>
                        <a:ext cx="60483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7" name="Object 37">
            <a:extLst>
              <a:ext uri="{FF2B5EF4-FFF2-40B4-BE49-F238E27FC236}">
                <a16:creationId xmlns:a16="http://schemas.microsoft.com/office/drawing/2014/main" id="{254317D3-F800-D433-5DAE-4755720F33D4}"/>
              </a:ext>
            </a:extLst>
          </p:cNvPr>
          <p:cNvGraphicFramePr>
            <a:graphicFrameLocks noChangeAspect="1"/>
          </p:cNvGraphicFramePr>
          <p:nvPr/>
        </p:nvGraphicFramePr>
        <p:xfrm>
          <a:off x="2141538" y="5373688"/>
          <a:ext cx="701675" cy="450850"/>
        </p:xfrm>
        <a:graphic>
          <a:graphicData uri="http://schemas.openxmlformats.org/presentationml/2006/ole">
            <mc:AlternateContent xmlns:mc="http://schemas.openxmlformats.org/markup-compatibility/2006">
              <mc:Choice xmlns:v="urn:schemas-microsoft-com:vml" Requires="v">
                <p:oleObj name="Equation" r:id="rId42" imgW="279158" imgH="177646" progId="Equation.DSMT4">
                  <p:embed/>
                </p:oleObj>
              </mc:Choice>
              <mc:Fallback>
                <p:oleObj name="Equation" r:id="rId42" imgW="279158" imgH="177646" progId="Equation.DSMT4">
                  <p:embed/>
                  <p:pic>
                    <p:nvPicPr>
                      <p:cNvPr id="0" name="Object 37"/>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2141538" y="5373688"/>
                        <a:ext cx="70167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8" name="Straight Connector 47">
            <a:extLst>
              <a:ext uri="{FF2B5EF4-FFF2-40B4-BE49-F238E27FC236}">
                <a16:creationId xmlns:a16="http://schemas.microsoft.com/office/drawing/2014/main" id="{28C68F3A-D199-76C8-8725-D1F0C55C8433}"/>
              </a:ext>
            </a:extLst>
          </p:cNvPr>
          <p:cNvCxnSpPr/>
          <p:nvPr/>
        </p:nvCxnSpPr>
        <p:spPr>
          <a:xfrm flipV="1">
            <a:off x="1116013" y="170021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1BBE07C-95F4-ED69-B453-992DA7B47ACB}"/>
              </a:ext>
            </a:extLst>
          </p:cNvPr>
          <p:cNvCxnSpPr/>
          <p:nvPr/>
        </p:nvCxnSpPr>
        <p:spPr>
          <a:xfrm flipV="1">
            <a:off x="1763713" y="170021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FEF5ED6-A6CF-7A3C-6377-93A03D02CA05}"/>
              </a:ext>
            </a:extLst>
          </p:cNvPr>
          <p:cNvCxnSpPr/>
          <p:nvPr/>
        </p:nvCxnSpPr>
        <p:spPr>
          <a:xfrm flipV="1">
            <a:off x="5508625" y="1700213"/>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7CB19AFF-0D45-E6C3-D88D-E68B7D1E696B}"/>
              </a:ext>
            </a:extLst>
          </p:cNvPr>
          <p:cNvCxnSpPr/>
          <p:nvPr/>
        </p:nvCxnSpPr>
        <p:spPr>
          <a:xfrm flipV="1">
            <a:off x="6156325" y="170021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A78FEDC-85F7-C9E8-0D56-2550D4E5EB6D}"/>
              </a:ext>
            </a:extLst>
          </p:cNvPr>
          <p:cNvCxnSpPr/>
          <p:nvPr/>
        </p:nvCxnSpPr>
        <p:spPr>
          <a:xfrm flipV="1">
            <a:off x="1619250" y="378936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360938F-B3BD-766E-A357-044E47DC92E3}"/>
              </a:ext>
            </a:extLst>
          </p:cNvPr>
          <p:cNvCxnSpPr/>
          <p:nvPr/>
        </p:nvCxnSpPr>
        <p:spPr>
          <a:xfrm flipV="1">
            <a:off x="2792413" y="37893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1139C6A3-FAEA-4D7C-FEC7-93B89C29FE8E}"/>
              </a:ext>
            </a:extLst>
          </p:cNvPr>
          <p:cNvCxnSpPr/>
          <p:nvPr/>
        </p:nvCxnSpPr>
        <p:spPr>
          <a:xfrm flipV="1">
            <a:off x="1095375" y="4652963"/>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C4804F0D-2189-AF8E-8E2C-1C17EBC50681}"/>
              </a:ext>
            </a:extLst>
          </p:cNvPr>
          <p:cNvCxnSpPr/>
          <p:nvPr/>
        </p:nvCxnSpPr>
        <p:spPr>
          <a:xfrm flipV="1">
            <a:off x="2195513" y="46529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6" name="Object 55">
            <a:extLst>
              <a:ext uri="{FF2B5EF4-FFF2-40B4-BE49-F238E27FC236}">
                <a16:creationId xmlns:a16="http://schemas.microsoft.com/office/drawing/2014/main" id="{2D1617F9-6B1F-7B47-55F7-9CB878E0D7CB}"/>
              </a:ext>
            </a:extLst>
          </p:cNvPr>
          <p:cNvGraphicFramePr>
            <a:graphicFrameLocks noChangeAspect="1"/>
          </p:cNvGraphicFramePr>
          <p:nvPr/>
        </p:nvGraphicFramePr>
        <p:xfrm>
          <a:off x="4859338" y="4221163"/>
          <a:ext cx="565150" cy="334962"/>
        </p:xfrm>
        <a:graphic>
          <a:graphicData uri="http://schemas.openxmlformats.org/presentationml/2006/ole">
            <mc:AlternateContent xmlns:mc="http://schemas.openxmlformats.org/markup-compatibility/2006">
              <mc:Choice xmlns:v="urn:schemas-microsoft-com:vml" Requires="v">
                <p:oleObj name="Equation" r:id="rId44" imgW="279279" imgH="165028" progId="Equation.DSMT4">
                  <p:embed/>
                </p:oleObj>
              </mc:Choice>
              <mc:Fallback>
                <p:oleObj name="Equation" r:id="rId44" imgW="279279" imgH="165028" progId="Equation.DSMT4">
                  <p:embed/>
                  <p:pic>
                    <p:nvPicPr>
                      <p:cNvPr id="0" name="Object 55"/>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4859338" y="4221163"/>
                        <a:ext cx="56515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7" name="Object 56">
            <a:extLst>
              <a:ext uri="{FF2B5EF4-FFF2-40B4-BE49-F238E27FC236}">
                <a16:creationId xmlns:a16="http://schemas.microsoft.com/office/drawing/2014/main" id="{CC523698-F168-C2A5-3C19-38CFEE99FA9C}"/>
              </a:ext>
            </a:extLst>
          </p:cNvPr>
          <p:cNvGraphicFramePr>
            <a:graphicFrameLocks noChangeAspect="1"/>
          </p:cNvGraphicFramePr>
          <p:nvPr/>
        </p:nvGraphicFramePr>
        <p:xfrm>
          <a:off x="6227763" y="4173538"/>
          <a:ext cx="565150" cy="334962"/>
        </p:xfrm>
        <a:graphic>
          <a:graphicData uri="http://schemas.openxmlformats.org/presentationml/2006/ole">
            <mc:AlternateContent xmlns:mc="http://schemas.openxmlformats.org/markup-compatibility/2006">
              <mc:Choice xmlns:v="urn:schemas-microsoft-com:vml" Requires="v">
                <p:oleObj name="Equation" r:id="rId46" imgW="279279" imgH="165028" progId="Equation.DSMT4">
                  <p:embed/>
                </p:oleObj>
              </mc:Choice>
              <mc:Fallback>
                <p:oleObj name="Equation" r:id="rId46" imgW="279279" imgH="165028" progId="Equation.DSMT4">
                  <p:embed/>
                  <p:pic>
                    <p:nvPicPr>
                      <p:cNvPr id="0" name="Object 56"/>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6227763" y="4173538"/>
                        <a:ext cx="56515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8" name="Object 48">
            <a:extLst>
              <a:ext uri="{FF2B5EF4-FFF2-40B4-BE49-F238E27FC236}">
                <a16:creationId xmlns:a16="http://schemas.microsoft.com/office/drawing/2014/main" id="{7F61C353-51AB-B14D-0A25-0AA9469196B6}"/>
              </a:ext>
            </a:extLst>
          </p:cNvPr>
          <p:cNvGraphicFramePr>
            <a:graphicFrameLocks noChangeAspect="1"/>
          </p:cNvGraphicFramePr>
          <p:nvPr/>
        </p:nvGraphicFramePr>
        <p:xfrm>
          <a:off x="5292725" y="4605338"/>
          <a:ext cx="1020763" cy="449262"/>
        </p:xfrm>
        <a:graphic>
          <a:graphicData uri="http://schemas.openxmlformats.org/presentationml/2006/ole">
            <mc:AlternateContent xmlns:mc="http://schemas.openxmlformats.org/markup-compatibility/2006">
              <mc:Choice xmlns:v="urn:schemas-microsoft-com:vml" Requires="v">
                <p:oleObj name="Equation" r:id="rId48" imgW="405872" imgH="177569" progId="Equation.DSMT4">
                  <p:embed/>
                </p:oleObj>
              </mc:Choice>
              <mc:Fallback>
                <p:oleObj name="Equation" r:id="rId48" imgW="405872" imgH="177569" progId="Equation.DSMT4">
                  <p:embed/>
                  <p:pic>
                    <p:nvPicPr>
                      <p:cNvPr id="0" name="Object 48"/>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5292725" y="4605338"/>
                        <a:ext cx="1020763"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9" name="Object 49">
            <a:extLst>
              <a:ext uri="{FF2B5EF4-FFF2-40B4-BE49-F238E27FC236}">
                <a16:creationId xmlns:a16="http://schemas.microsoft.com/office/drawing/2014/main" id="{E63E82D4-0402-2697-0423-BE26686CEC6D}"/>
              </a:ext>
            </a:extLst>
          </p:cNvPr>
          <p:cNvGraphicFramePr>
            <a:graphicFrameLocks noChangeAspect="1"/>
          </p:cNvGraphicFramePr>
          <p:nvPr/>
        </p:nvGraphicFramePr>
        <p:xfrm>
          <a:off x="6227763" y="4581525"/>
          <a:ext cx="1246187" cy="449263"/>
        </p:xfrm>
        <a:graphic>
          <a:graphicData uri="http://schemas.openxmlformats.org/presentationml/2006/ole">
            <mc:AlternateContent xmlns:mc="http://schemas.openxmlformats.org/markup-compatibility/2006">
              <mc:Choice xmlns:v="urn:schemas-microsoft-com:vml" Requires="v">
                <p:oleObj name="Equation" r:id="rId50" imgW="494870" imgH="177646" progId="Equation.DSMT4">
                  <p:embed/>
                </p:oleObj>
              </mc:Choice>
              <mc:Fallback>
                <p:oleObj name="Equation" r:id="rId50" imgW="494870" imgH="177646" progId="Equation.DSMT4">
                  <p:embed/>
                  <p:pic>
                    <p:nvPicPr>
                      <p:cNvPr id="0" name="Object 49"/>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6227763" y="4581525"/>
                        <a:ext cx="1246187"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0" name="TextBox 59">
            <a:extLst>
              <a:ext uri="{FF2B5EF4-FFF2-40B4-BE49-F238E27FC236}">
                <a16:creationId xmlns:a16="http://schemas.microsoft.com/office/drawing/2014/main" id="{B8698676-B4DF-8B4F-3D7F-2D84BFF37231}"/>
              </a:ext>
            </a:extLst>
          </p:cNvPr>
          <p:cNvSpPr txBox="1"/>
          <p:nvPr/>
        </p:nvSpPr>
        <p:spPr>
          <a:xfrm>
            <a:off x="7005638" y="4076700"/>
            <a:ext cx="1887537" cy="646113"/>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Subtract “12” </a:t>
            </a:r>
            <a:br>
              <a:rPr lang="en-CA" dirty="0">
                <a:solidFill>
                  <a:srgbClr val="FF0000"/>
                </a:solidFill>
                <a:latin typeface="+mj-lt"/>
                <a:cs typeface="Arial" charset="0"/>
              </a:rPr>
            </a:br>
            <a:r>
              <a:rPr lang="en-CA" dirty="0">
                <a:solidFill>
                  <a:srgbClr val="FF0000"/>
                </a:solidFill>
                <a:latin typeface="+mj-lt"/>
                <a:cs typeface="Arial" charset="0"/>
              </a:rPr>
              <a:t> from both sides</a:t>
            </a:r>
          </a:p>
        </p:txBody>
      </p:sp>
      <p:cxnSp>
        <p:nvCxnSpPr>
          <p:cNvPr id="61" name="Straight Connector 60">
            <a:extLst>
              <a:ext uri="{FF2B5EF4-FFF2-40B4-BE49-F238E27FC236}">
                <a16:creationId xmlns:a16="http://schemas.microsoft.com/office/drawing/2014/main" id="{2BEB20EE-000A-AD42-C510-F9D57848C25C}"/>
              </a:ext>
            </a:extLst>
          </p:cNvPr>
          <p:cNvCxnSpPr/>
          <p:nvPr/>
        </p:nvCxnSpPr>
        <p:spPr>
          <a:xfrm flipV="1">
            <a:off x="5076825" y="4292600"/>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B27569C9-7D50-9792-DE28-D2CB2FA14E45}"/>
              </a:ext>
            </a:extLst>
          </p:cNvPr>
          <p:cNvCxnSpPr/>
          <p:nvPr/>
        </p:nvCxnSpPr>
        <p:spPr>
          <a:xfrm flipV="1">
            <a:off x="6372225" y="429260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A1BDC065-18DE-A19C-2EC3-B13D843DF0A4}"/>
              </a:ext>
            </a:extLst>
          </p:cNvPr>
          <p:cNvSpPr txBox="1"/>
          <p:nvPr/>
        </p:nvSpPr>
        <p:spPr>
          <a:xfrm>
            <a:off x="7185025" y="5014913"/>
            <a:ext cx="1527175" cy="646112"/>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Add “2x” </a:t>
            </a:r>
            <a:br>
              <a:rPr lang="en-CA" dirty="0">
                <a:solidFill>
                  <a:srgbClr val="FF0000"/>
                </a:solidFill>
                <a:latin typeface="+mj-lt"/>
                <a:cs typeface="Arial" charset="0"/>
              </a:rPr>
            </a:br>
            <a:r>
              <a:rPr lang="en-CA" dirty="0">
                <a:solidFill>
                  <a:srgbClr val="FF0000"/>
                </a:solidFill>
                <a:latin typeface="+mj-lt"/>
                <a:cs typeface="Arial" charset="0"/>
              </a:rPr>
              <a:t>to both sides</a:t>
            </a:r>
          </a:p>
        </p:txBody>
      </p:sp>
      <p:graphicFrame>
        <p:nvGraphicFramePr>
          <p:cNvPr id="64" name="Object 63">
            <a:extLst>
              <a:ext uri="{FF2B5EF4-FFF2-40B4-BE49-F238E27FC236}">
                <a16:creationId xmlns:a16="http://schemas.microsoft.com/office/drawing/2014/main" id="{0AB47884-46B9-74C0-D6F1-3151FC1CA47F}"/>
              </a:ext>
            </a:extLst>
          </p:cNvPr>
          <p:cNvGraphicFramePr>
            <a:graphicFrameLocks noChangeAspect="1"/>
          </p:cNvGraphicFramePr>
          <p:nvPr/>
        </p:nvGraphicFramePr>
        <p:xfrm>
          <a:off x="5529263" y="5013325"/>
          <a:ext cx="411162" cy="358775"/>
        </p:xfrm>
        <a:graphic>
          <a:graphicData uri="http://schemas.openxmlformats.org/presentationml/2006/ole">
            <mc:AlternateContent xmlns:mc="http://schemas.openxmlformats.org/markup-compatibility/2006">
              <mc:Choice xmlns:v="urn:schemas-microsoft-com:vml" Requires="v">
                <p:oleObj name="Equation" r:id="rId52" imgW="202936" imgH="177569" progId="Equation.DSMT4">
                  <p:embed/>
                </p:oleObj>
              </mc:Choice>
              <mc:Fallback>
                <p:oleObj name="Equation" r:id="rId52" imgW="202936" imgH="177569" progId="Equation.DSMT4">
                  <p:embed/>
                  <p:pic>
                    <p:nvPicPr>
                      <p:cNvPr id="0" name="Object 63"/>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5529263" y="5013325"/>
                        <a:ext cx="411162"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5" name="Object 64">
            <a:extLst>
              <a:ext uri="{FF2B5EF4-FFF2-40B4-BE49-F238E27FC236}">
                <a16:creationId xmlns:a16="http://schemas.microsoft.com/office/drawing/2014/main" id="{E6C7D199-2ECF-FB22-3B2D-B247E2649632}"/>
              </a:ext>
            </a:extLst>
          </p:cNvPr>
          <p:cNvGraphicFramePr>
            <a:graphicFrameLocks noChangeAspect="1"/>
          </p:cNvGraphicFramePr>
          <p:nvPr/>
        </p:nvGraphicFramePr>
        <p:xfrm>
          <a:off x="7021513" y="4975225"/>
          <a:ext cx="412750" cy="360363"/>
        </p:xfrm>
        <a:graphic>
          <a:graphicData uri="http://schemas.openxmlformats.org/presentationml/2006/ole">
            <mc:AlternateContent xmlns:mc="http://schemas.openxmlformats.org/markup-compatibility/2006">
              <mc:Choice xmlns:v="urn:schemas-microsoft-com:vml" Requires="v">
                <p:oleObj name="Equation" r:id="rId54" imgW="202936" imgH="177569" progId="Equation.DSMT4">
                  <p:embed/>
                </p:oleObj>
              </mc:Choice>
              <mc:Fallback>
                <p:oleObj name="Equation" r:id="rId54" imgW="202936" imgH="177569" progId="Equation.DSMT4">
                  <p:embed/>
                  <p:pic>
                    <p:nvPicPr>
                      <p:cNvPr id="0" name="Object 64"/>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7021513" y="4975225"/>
                        <a:ext cx="41275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66" name="Straight Connector 65">
            <a:extLst>
              <a:ext uri="{FF2B5EF4-FFF2-40B4-BE49-F238E27FC236}">
                <a16:creationId xmlns:a16="http://schemas.microsoft.com/office/drawing/2014/main" id="{64566279-54A9-B538-AAD8-4D7AB9D7A266}"/>
              </a:ext>
            </a:extLst>
          </p:cNvPr>
          <p:cNvCxnSpPr/>
          <p:nvPr/>
        </p:nvCxnSpPr>
        <p:spPr>
          <a:xfrm flipV="1">
            <a:off x="5559425" y="508476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10698E7-36A6-E325-0C9B-91BC9A574465}"/>
              </a:ext>
            </a:extLst>
          </p:cNvPr>
          <p:cNvCxnSpPr/>
          <p:nvPr/>
        </p:nvCxnSpPr>
        <p:spPr>
          <a:xfrm flipV="1">
            <a:off x="7019925" y="508476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68" name="Object 58">
            <a:extLst>
              <a:ext uri="{FF2B5EF4-FFF2-40B4-BE49-F238E27FC236}">
                <a16:creationId xmlns:a16="http://schemas.microsoft.com/office/drawing/2014/main" id="{C36132E6-395F-94B7-5415-88F52F3AA90C}"/>
              </a:ext>
            </a:extLst>
          </p:cNvPr>
          <p:cNvGraphicFramePr>
            <a:graphicFrameLocks noChangeAspect="1"/>
          </p:cNvGraphicFramePr>
          <p:nvPr/>
        </p:nvGraphicFramePr>
        <p:xfrm>
          <a:off x="5435600" y="5516563"/>
          <a:ext cx="827088" cy="354012"/>
        </p:xfrm>
        <a:graphic>
          <a:graphicData uri="http://schemas.openxmlformats.org/presentationml/2006/ole">
            <mc:AlternateContent xmlns:mc="http://schemas.openxmlformats.org/markup-compatibility/2006">
              <mc:Choice xmlns:v="urn:schemas-microsoft-com:vml" Requires="v">
                <p:oleObj name="Equation" r:id="rId56" imgW="330200" imgH="139700" progId="Equation.DSMT4">
                  <p:embed/>
                </p:oleObj>
              </mc:Choice>
              <mc:Fallback>
                <p:oleObj name="Equation" r:id="rId56" imgW="330200" imgH="139700" progId="Equation.DSMT4">
                  <p:embed/>
                  <p:pic>
                    <p:nvPicPr>
                      <p:cNvPr id="0" name="Object 58"/>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5435600" y="5516563"/>
                        <a:ext cx="8270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9" name="Object 59">
            <a:extLst>
              <a:ext uri="{FF2B5EF4-FFF2-40B4-BE49-F238E27FC236}">
                <a16:creationId xmlns:a16="http://schemas.microsoft.com/office/drawing/2014/main" id="{0DE14D5E-01E5-5367-657E-97DD395BB1E4}"/>
              </a:ext>
            </a:extLst>
          </p:cNvPr>
          <p:cNvGraphicFramePr>
            <a:graphicFrameLocks noChangeAspect="1"/>
          </p:cNvGraphicFramePr>
          <p:nvPr/>
        </p:nvGraphicFramePr>
        <p:xfrm>
          <a:off x="6254750" y="5445125"/>
          <a:ext cx="509588" cy="450850"/>
        </p:xfrm>
        <a:graphic>
          <a:graphicData uri="http://schemas.openxmlformats.org/presentationml/2006/ole">
            <mc:AlternateContent xmlns:mc="http://schemas.openxmlformats.org/markup-compatibility/2006">
              <mc:Choice xmlns:v="urn:schemas-microsoft-com:vml" Requires="v">
                <p:oleObj name="Equation" r:id="rId58" imgW="202936" imgH="177569" progId="Equation.DSMT4">
                  <p:embed/>
                </p:oleObj>
              </mc:Choice>
              <mc:Fallback>
                <p:oleObj name="Equation" r:id="rId58" imgW="202936" imgH="177569" progId="Equation.DSMT4">
                  <p:embed/>
                  <p:pic>
                    <p:nvPicPr>
                      <p:cNvPr id="0" name="Object 59"/>
                      <p:cNvPicPr>
                        <a:picLocks noChangeAspect="1" noChangeArrowheads="1"/>
                      </p:cNvPicPr>
                      <p:nvPr/>
                    </p:nvPicPr>
                    <p:blipFill>
                      <a:blip r:embed="rId59">
                        <a:extLst>
                          <a:ext uri="{28A0092B-C50C-407E-A947-70E740481C1C}">
                            <a14:useLocalDpi xmlns:a14="http://schemas.microsoft.com/office/drawing/2010/main" val="0"/>
                          </a:ext>
                        </a:extLst>
                      </a:blip>
                      <a:srcRect/>
                      <a:stretch>
                        <a:fillRect/>
                      </a:stretch>
                    </p:blipFill>
                    <p:spPr bwMode="auto">
                      <a:xfrm>
                        <a:off x="6254750" y="5445125"/>
                        <a:ext cx="50958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70" name="Straight Connector 69">
            <a:extLst>
              <a:ext uri="{FF2B5EF4-FFF2-40B4-BE49-F238E27FC236}">
                <a16:creationId xmlns:a16="http://schemas.microsoft.com/office/drawing/2014/main" id="{684F0106-BD31-B4CF-A539-B46E2F342284}"/>
              </a:ext>
            </a:extLst>
          </p:cNvPr>
          <p:cNvCxnSpPr/>
          <p:nvPr/>
        </p:nvCxnSpPr>
        <p:spPr>
          <a:xfrm flipV="1">
            <a:off x="5076825" y="3860800"/>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EF86E880-52C3-2B21-F6C9-CD0F88A7DF35}"/>
              </a:ext>
            </a:extLst>
          </p:cNvPr>
          <p:cNvCxnSpPr/>
          <p:nvPr/>
        </p:nvCxnSpPr>
        <p:spPr>
          <a:xfrm flipV="1">
            <a:off x="6372225" y="386080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98EC9DB3-379F-8883-F9A6-FB9E2FFE194D}"/>
              </a:ext>
            </a:extLst>
          </p:cNvPr>
          <p:cNvCxnSpPr/>
          <p:nvPr/>
        </p:nvCxnSpPr>
        <p:spPr>
          <a:xfrm flipV="1">
            <a:off x="5580063" y="4724400"/>
            <a:ext cx="360362" cy="21748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5EF7595-FF70-2D7A-3D99-253870381ECD}"/>
              </a:ext>
            </a:extLst>
          </p:cNvPr>
          <p:cNvCxnSpPr/>
          <p:nvPr/>
        </p:nvCxnSpPr>
        <p:spPr>
          <a:xfrm flipV="1">
            <a:off x="7019925" y="4724400"/>
            <a:ext cx="360363" cy="21748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7FFF0CB1-9A60-F5CA-7FF2-A85A5685B2A1}"/>
              </a:ext>
            </a:extLst>
          </p:cNvPr>
          <p:cNvSpPr txBox="1"/>
          <p:nvPr/>
        </p:nvSpPr>
        <p:spPr>
          <a:xfrm>
            <a:off x="7104063" y="5878513"/>
            <a:ext cx="1644650" cy="646112"/>
          </a:xfrm>
          <a:prstGeom prst="rect">
            <a:avLst/>
          </a:prstGeom>
          <a:solidFill>
            <a:schemeClr val="bg1"/>
          </a:solidFill>
        </p:spPr>
        <p:txBody>
          <a:bodyPr wrap="none">
            <a:spAutoFit/>
          </a:bodyPr>
          <a:lstStyle/>
          <a:p>
            <a:pPr algn="ctr" eaLnBrk="1" hangingPunct="1">
              <a:defRPr/>
            </a:pPr>
            <a:r>
              <a:rPr lang="en-CA" dirty="0">
                <a:solidFill>
                  <a:srgbClr val="FF0000"/>
                </a:solidFill>
                <a:latin typeface="+mj-lt"/>
                <a:cs typeface="Arial" charset="0"/>
              </a:rPr>
              <a:t>Multiply both</a:t>
            </a:r>
            <a:br>
              <a:rPr lang="en-CA" dirty="0">
                <a:solidFill>
                  <a:srgbClr val="FF0000"/>
                </a:solidFill>
                <a:latin typeface="+mj-lt"/>
                <a:cs typeface="Arial" charset="0"/>
              </a:rPr>
            </a:br>
            <a:r>
              <a:rPr lang="en-CA" dirty="0">
                <a:solidFill>
                  <a:srgbClr val="FF0000"/>
                </a:solidFill>
                <a:latin typeface="+mj-lt"/>
                <a:cs typeface="Arial" charset="0"/>
              </a:rPr>
              <a:t>sides by -1</a:t>
            </a:r>
          </a:p>
        </p:txBody>
      </p:sp>
      <p:graphicFrame>
        <p:nvGraphicFramePr>
          <p:cNvPr id="75" name="Object 65">
            <a:extLst>
              <a:ext uri="{FF2B5EF4-FFF2-40B4-BE49-F238E27FC236}">
                <a16:creationId xmlns:a16="http://schemas.microsoft.com/office/drawing/2014/main" id="{C3EB0326-1B56-9F73-12E3-AE854163FF67}"/>
              </a:ext>
            </a:extLst>
          </p:cNvPr>
          <p:cNvGraphicFramePr>
            <a:graphicFrameLocks noChangeAspect="1"/>
          </p:cNvGraphicFramePr>
          <p:nvPr/>
        </p:nvGraphicFramePr>
        <p:xfrm>
          <a:off x="5616575" y="5930900"/>
          <a:ext cx="827088" cy="450850"/>
        </p:xfrm>
        <a:graphic>
          <a:graphicData uri="http://schemas.openxmlformats.org/presentationml/2006/ole">
            <mc:AlternateContent xmlns:mc="http://schemas.openxmlformats.org/markup-compatibility/2006">
              <mc:Choice xmlns:v="urn:schemas-microsoft-com:vml" Requires="v">
                <p:oleObj name="Equation" r:id="rId60" imgW="329914" imgH="177646" progId="Equation.DSMT4">
                  <p:embed/>
                </p:oleObj>
              </mc:Choice>
              <mc:Fallback>
                <p:oleObj name="Equation" r:id="rId60" imgW="329914" imgH="177646" progId="Equation.DSMT4">
                  <p:embed/>
                  <p:pic>
                    <p:nvPicPr>
                      <p:cNvPr id="0" name="Object 65"/>
                      <p:cNvPicPr>
                        <a:picLocks noChangeAspect="1" noChangeArrowheads="1"/>
                      </p:cNvPicPr>
                      <p:nvPr/>
                    </p:nvPicPr>
                    <p:blipFill>
                      <a:blip r:embed="rId61">
                        <a:extLst>
                          <a:ext uri="{28A0092B-C50C-407E-A947-70E740481C1C}">
                            <a14:useLocalDpi xmlns:a14="http://schemas.microsoft.com/office/drawing/2010/main" val="0"/>
                          </a:ext>
                        </a:extLst>
                      </a:blip>
                      <a:srcRect/>
                      <a:stretch>
                        <a:fillRect/>
                      </a:stretch>
                    </p:blipFill>
                    <p:spPr bwMode="auto">
                      <a:xfrm>
                        <a:off x="5616575" y="5930900"/>
                        <a:ext cx="82708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330" name="Text Box 5">
            <a:extLst>
              <a:ext uri="{FF2B5EF4-FFF2-40B4-BE49-F238E27FC236}">
                <a16:creationId xmlns:a16="http://schemas.microsoft.com/office/drawing/2014/main" id="{6888D213-3836-2A02-8AD5-358994F87947}"/>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62"/>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par>
                                <p:cTn id="23" presetID="22" presetClass="entr" presetSubtype="4" fill="hold" nodeType="withEffect">
                                  <p:stCondLst>
                                    <p:cond delay="0"/>
                                  </p:stCondLst>
                                  <p:childTnLst>
                                    <p:set>
                                      <p:cBhvr>
                                        <p:cTn id="24" dur="1" fill="hold">
                                          <p:stCondLst>
                                            <p:cond delay="0"/>
                                          </p:stCondLst>
                                        </p:cTn>
                                        <p:tgtEl>
                                          <p:spTgt spid="48"/>
                                        </p:tgtEl>
                                        <p:attrNameLst>
                                          <p:attrName>style.visibility</p:attrName>
                                        </p:attrNameLst>
                                      </p:cBhvr>
                                      <p:to>
                                        <p:strVal val="visible"/>
                                      </p:to>
                                    </p:set>
                                    <p:animEffect transition="in" filter="wipe(down)">
                                      <p:cBhvr>
                                        <p:cTn id="25" dur="500"/>
                                        <p:tgtEl>
                                          <p:spTgt spid="4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down)">
                                      <p:cBhvr>
                                        <p:cTn id="35" dur="500"/>
                                        <p:tgtEl>
                                          <p:spTgt spid="16"/>
                                        </p:tgtEl>
                                      </p:cBhvr>
                                    </p:animEffect>
                                  </p:childTnLst>
                                </p:cTn>
                              </p:par>
                              <p:par>
                                <p:cTn id="36" presetID="22" presetClass="entr" presetSubtype="4" fill="hold" nodeType="withEffect">
                                  <p:stCondLst>
                                    <p:cond delay="0"/>
                                  </p:stCondLst>
                                  <p:childTnLst>
                                    <p:set>
                                      <p:cBhvr>
                                        <p:cTn id="37" dur="1" fill="hold">
                                          <p:stCondLst>
                                            <p:cond delay="0"/>
                                          </p:stCondLst>
                                        </p:cTn>
                                        <p:tgtEl>
                                          <p:spTgt spid="49"/>
                                        </p:tgtEl>
                                        <p:attrNameLst>
                                          <p:attrName>style.visibility</p:attrName>
                                        </p:attrNameLst>
                                      </p:cBhvr>
                                      <p:to>
                                        <p:strVal val="visible"/>
                                      </p:to>
                                    </p:set>
                                    <p:animEffect transition="in" filter="wipe(down)">
                                      <p:cBhvr>
                                        <p:cTn id="38" dur="500"/>
                                        <p:tgtEl>
                                          <p:spTgt spid="4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500"/>
                                        <p:tgtEl>
                                          <p:spTgt spid="1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fade">
                                      <p:cBhvr>
                                        <p:cTn id="48" dur="500"/>
                                        <p:tgtEl>
                                          <p:spTgt spid="12"/>
                                        </p:tgtEl>
                                      </p:cBhvr>
                                    </p:animEffect>
                                  </p:childTnLst>
                                </p:cTn>
                              </p:par>
                              <p:par>
                                <p:cTn id="49" presetID="10" presetClass="exit" presetSubtype="0" fill="hold" nodeType="withEffect">
                                  <p:stCondLst>
                                    <p:cond delay="0"/>
                                  </p:stCondLst>
                                  <p:childTnLst>
                                    <p:animEffect transition="out" filter="fade">
                                      <p:cBhvr>
                                        <p:cTn id="50" dur="500"/>
                                        <p:tgtEl>
                                          <p:spTgt spid="10"/>
                                        </p:tgtEl>
                                      </p:cBhvr>
                                    </p:animEffect>
                                    <p:set>
                                      <p:cBhvr>
                                        <p:cTn id="51" dur="1" fill="hold">
                                          <p:stCondLst>
                                            <p:cond delay="499"/>
                                          </p:stCondLst>
                                        </p:cTn>
                                        <p:tgtEl>
                                          <p:spTgt spid="10"/>
                                        </p:tgtEl>
                                        <p:attrNameLst>
                                          <p:attrName>style.visibility</p:attrName>
                                        </p:attrNameLst>
                                      </p:cBhvr>
                                      <p:to>
                                        <p:strVal val="hidden"/>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nodeType="clickEffect">
                                  <p:stCondLst>
                                    <p:cond delay="0"/>
                                  </p:stCondLst>
                                  <p:childTnLst>
                                    <p:set>
                                      <p:cBhvr>
                                        <p:cTn id="55" dur="1" fill="hold">
                                          <p:stCondLst>
                                            <p:cond delay="0"/>
                                          </p:stCondLst>
                                        </p:cTn>
                                        <p:tgtEl>
                                          <p:spTgt spid="22"/>
                                        </p:tgtEl>
                                        <p:attrNameLst>
                                          <p:attrName>style.visibility</p:attrName>
                                        </p:attrNameLst>
                                      </p:cBhvr>
                                      <p:to>
                                        <p:strVal val="visible"/>
                                      </p:to>
                                    </p:set>
                                    <p:animEffect transition="in" filter="fade">
                                      <p:cBhvr>
                                        <p:cTn id="56" dur="500"/>
                                        <p:tgtEl>
                                          <p:spTgt spid="2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nodeType="click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fade">
                                      <p:cBhvr>
                                        <p:cTn id="61" dur="500"/>
                                        <p:tgtEl>
                                          <p:spTgt spid="17"/>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nodeType="click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fade">
                                      <p:cBhvr>
                                        <p:cTn id="66" dur="500"/>
                                        <p:tgtEl>
                                          <p:spTgt spid="18"/>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nodeType="clickEffect">
                                  <p:stCondLst>
                                    <p:cond delay="0"/>
                                  </p:stCondLst>
                                  <p:childTnLst>
                                    <p:set>
                                      <p:cBhvr>
                                        <p:cTn id="70" dur="1" fill="hold">
                                          <p:stCondLst>
                                            <p:cond delay="0"/>
                                          </p:stCondLst>
                                        </p:cTn>
                                        <p:tgtEl>
                                          <p:spTgt spid="23"/>
                                        </p:tgtEl>
                                        <p:attrNameLst>
                                          <p:attrName>style.visibility</p:attrName>
                                        </p:attrNameLst>
                                      </p:cBhvr>
                                      <p:to>
                                        <p:strVal val="visible"/>
                                      </p:to>
                                    </p:set>
                                    <p:animEffect transition="in" filter="wipe(down)">
                                      <p:cBhvr>
                                        <p:cTn id="71" dur="500"/>
                                        <p:tgtEl>
                                          <p:spTgt spid="23"/>
                                        </p:tgtEl>
                                      </p:cBhvr>
                                    </p:animEffect>
                                  </p:childTnLst>
                                </p:cTn>
                              </p:par>
                              <p:par>
                                <p:cTn id="72" presetID="22" presetClass="entr" presetSubtype="4" fill="hold" nodeType="withEffect">
                                  <p:stCondLst>
                                    <p:cond delay="0"/>
                                  </p:stCondLst>
                                  <p:childTnLst>
                                    <p:set>
                                      <p:cBhvr>
                                        <p:cTn id="73" dur="1" fill="hold">
                                          <p:stCondLst>
                                            <p:cond delay="0"/>
                                          </p:stCondLst>
                                        </p:cTn>
                                        <p:tgtEl>
                                          <p:spTgt spid="50"/>
                                        </p:tgtEl>
                                        <p:attrNameLst>
                                          <p:attrName>style.visibility</p:attrName>
                                        </p:attrNameLst>
                                      </p:cBhvr>
                                      <p:to>
                                        <p:strVal val="visible"/>
                                      </p:to>
                                    </p:set>
                                    <p:animEffect transition="in" filter="wipe(down)">
                                      <p:cBhvr>
                                        <p:cTn id="74" dur="500"/>
                                        <p:tgtEl>
                                          <p:spTgt spid="50"/>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nodeType="clickEffect">
                                  <p:stCondLst>
                                    <p:cond delay="0"/>
                                  </p:stCondLst>
                                  <p:childTnLst>
                                    <p:set>
                                      <p:cBhvr>
                                        <p:cTn id="78" dur="1" fill="hold">
                                          <p:stCondLst>
                                            <p:cond delay="0"/>
                                          </p:stCondLst>
                                        </p:cTn>
                                        <p:tgtEl>
                                          <p:spTgt spid="19"/>
                                        </p:tgtEl>
                                        <p:attrNameLst>
                                          <p:attrName>style.visibility</p:attrName>
                                        </p:attrNameLst>
                                      </p:cBhvr>
                                      <p:to>
                                        <p:strVal val="visible"/>
                                      </p:to>
                                    </p:set>
                                    <p:animEffect transition="in" filter="fade">
                                      <p:cBhvr>
                                        <p:cTn id="79" dur="500"/>
                                        <p:tgtEl>
                                          <p:spTgt spid="19"/>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2" presetClass="entr" presetSubtype="4" fill="hold" nodeType="clickEffect">
                                  <p:stCondLst>
                                    <p:cond delay="0"/>
                                  </p:stCondLst>
                                  <p:childTnLst>
                                    <p:set>
                                      <p:cBhvr>
                                        <p:cTn id="83" dur="1" fill="hold">
                                          <p:stCondLst>
                                            <p:cond delay="0"/>
                                          </p:stCondLst>
                                        </p:cTn>
                                        <p:tgtEl>
                                          <p:spTgt spid="24"/>
                                        </p:tgtEl>
                                        <p:attrNameLst>
                                          <p:attrName>style.visibility</p:attrName>
                                        </p:attrNameLst>
                                      </p:cBhvr>
                                      <p:to>
                                        <p:strVal val="visible"/>
                                      </p:to>
                                    </p:set>
                                    <p:animEffect transition="in" filter="wipe(down)">
                                      <p:cBhvr>
                                        <p:cTn id="84" dur="500"/>
                                        <p:tgtEl>
                                          <p:spTgt spid="24"/>
                                        </p:tgtEl>
                                      </p:cBhvr>
                                    </p:animEffect>
                                  </p:childTnLst>
                                </p:cTn>
                              </p:par>
                              <p:par>
                                <p:cTn id="85" presetID="22" presetClass="entr" presetSubtype="4" fill="hold" nodeType="withEffect">
                                  <p:stCondLst>
                                    <p:cond delay="0"/>
                                  </p:stCondLst>
                                  <p:childTnLst>
                                    <p:set>
                                      <p:cBhvr>
                                        <p:cTn id="86" dur="1" fill="hold">
                                          <p:stCondLst>
                                            <p:cond delay="0"/>
                                          </p:stCondLst>
                                        </p:cTn>
                                        <p:tgtEl>
                                          <p:spTgt spid="51"/>
                                        </p:tgtEl>
                                        <p:attrNameLst>
                                          <p:attrName>style.visibility</p:attrName>
                                        </p:attrNameLst>
                                      </p:cBhvr>
                                      <p:to>
                                        <p:strVal val="visible"/>
                                      </p:to>
                                    </p:set>
                                    <p:animEffect transition="in" filter="wipe(down)">
                                      <p:cBhvr>
                                        <p:cTn id="87" dur="500"/>
                                        <p:tgtEl>
                                          <p:spTgt spid="51"/>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nodeType="click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fade">
                                      <p:cBhvr>
                                        <p:cTn id="92" dur="500"/>
                                        <p:tgtEl>
                                          <p:spTgt spid="20"/>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nodeType="click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fade">
                                      <p:cBhvr>
                                        <p:cTn id="97" dur="500"/>
                                        <p:tgtEl>
                                          <p:spTgt spid="21"/>
                                        </p:tgtEl>
                                      </p:cBhvr>
                                    </p:animEffect>
                                  </p:childTnLst>
                                </p:cTn>
                              </p:par>
                              <p:par>
                                <p:cTn id="98" presetID="10" presetClass="exit" presetSubtype="0" fill="hold" nodeType="withEffect">
                                  <p:stCondLst>
                                    <p:cond delay="0"/>
                                  </p:stCondLst>
                                  <p:childTnLst>
                                    <p:animEffect transition="out" filter="fade">
                                      <p:cBhvr>
                                        <p:cTn id="99" dur="500"/>
                                        <p:tgtEl>
                                          <p:spTgt spid="19"/>
                                        </p:tgtEl>
                                      </p:cBhvr>
                                    </p:animEffect>
                                    <p:set>
                                      <p:cBhvr>
                                        <p:cTn id="100" dur="1" fill="hold">
                                          <p:stCondLst>
                                            <p:cond delay="499"/>
                                          </p:stCondLst>
                                        </p:cTn>
                                        <p:tgtEl>
                                          <p:spTgt spid="19"/>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0" presetClass="entr" presetSubtype="0" fill="hold" nodeType="clickEffect">
                                  <p:stCondLst>
                                    <p:cond delay="0"/>
                                  </p:stCondLst>
                                  <p:childTnLst>
                                    <p:set>
                                      <p:cBhvr>
                                        <p:cTn id="104" dur="1" fill="hold">
                                          <p:stCondLst>
                                            <p:cond delay="0"/>
                                          </p:stCondLst>
                                        </p:cTn>
                                        <p:tgtEl>
                                          <p:spTgt spid="30"/>
                                        </p:tgtEl>
                                        <p:attrNameLst>
                                          <p:attrName>style.visibility</p:attrName>
                                        </p:attrNameLst>
                                      </p:cBhvr>
                                      <p:to>
                                        <p:strVal val="visible"/>
                                      </p:to>
                                    </p:set>
                                    <p:animEffect transition="in" filter="fade">
                                      <p:cBhvr>
                                        <p:cTn id="105" dur="500"/>
                                        <p:tgtEl>
                                          <p:spTgt spid="30"/>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nodeType="clickEffect">
                                  <p:stCondLst>
                                    <p:cond delay="0"/>
                                  </p:stCondLst>
                                  <p:childTnLst>
                                    <p:set>
                                      <p:cBhvr>
                                        <p:cTn id="109" dur="1" fill="hold">
                                          <p:stCondLst>
                                            <p:cond delay="0"/>
                                          </p:stCondLst>
                                        </p:cTn>
                                        <p:tgtEl>
                                          <p:spTgt spid="25"/>
                                        </p:tgtEl>
                                        <p:attrNameLst>
                                          <p:attrName>style.visibility</p:attrName>
                                        </p:attrNameLst>
                                      </p:cBhvr>
                                      <p:to>
                                        <p:strVal val="visible"/>
                                      </p:to>
                                    </p:set>
                                    <p:animEffect transition="in" filter="fade">
                                      <p:cBhvr>
                                        <p:cTn id="110" dur="500"/>
                                        <p:tgtEl>
                                          <p:spTgt spid="25"/>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0" presetClass="entr" presetSubtype="0" fill="hold" nodeType="clickEffect">
                                  <p:stCondLst>
                                    <p:cond delay="0"/>
                                  </p:stCondLst>
                                  <p:childTnLst>
                                    <p:set>
                                      <p:cBhvr>
                                        <p:cTn id="114" dur="1" fill="hold">
                                          <p:stCondLst>
                                            <p:cond delay="0"/>
                                          </p:stCondLst>
                                        </p:cTn>
                                        <p:tgtEl>
                                          <p:spTgt spid="26"/>
                                        </p:tgtEl>
                                        <p:attrNameLst>
                                          <p:attrName>style.visibility</p:attrName>
                                        </p:attrNameLst>
                                      </p:cBhvr>
                                      <p:to>
                                        <p:strVal val="visible"/>
                                      </p:to>
                                    </p:set>
                                    <p:animEffect transition="in" filter="fade">
                                      <p:cBhvr>
                                        <p:cTn id="115" dur="500"/>
                                        <p:tgtEl>
                                          <p:spTgt spid="26"/>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22" presetClass="entr" presetSubtype="4" fill="hold" nodeType="clickEffect">
                                  <p:stCondLst>
                                    <p:cond delay="0"/>
                                  </p:stCondLst>
                                  <p:childTnLst>
                                    <p:set>
                                      <p:cBhvr>
                                        <p:cTn id="119" dur="1" fill="hold">
                                          <p:stCondLst>
                                            <p:cond delay="0"/>
                                          </p:stCondLst>
                                        </p:cTn>
                                        <p:tgtEl>
                                          <p:spTgt spid="31"/>
                                        </p:tgtEl>
                                        <p:attrNameLst>
                                          <p:attrName>style.visibility</p:attrName>
                                        </p:attrNameLst>
                                      </p:cBhvr>
                                      <p:to>
                                        <p:strVal val="visible"/>
                                      </p:to>
                                    </p:set>
                                    <p:animEffect transition="in" filter="wipe(down)">
                                      <p:cBhvr>
                                        <p:cTn id="120" dur="500"/>
                                        <p:tgtEl>
                                          <p:spTgt spid="31"/>
                                        </p:tgtEl>
                                      </p:cBhvr>
                                    </p:animEffect>
                                  </p:childTnLst>
                                </p:cTn>
                              </p:par>
                              <p:par>
                                <p:cTn id="121" presetID="22" presetClass="entr" presetSubtype="4" fill="hold" nodeType="withEffect">
                                  <p:stCondLst>
                                    <p:cond delay="0"/>
                                  </p:stCondLst>
                                  <p:childTnLst>
                                    <p:set>
                                      <p:cBhvr>
                                        <p:cTn id="122" dur="1" fill="hold">
                                          <p:stCondLst>
                                            <p:cond delay="0"/>
                                          </p:stCondLst>
                                        </p:cTn>
                                        <p:tgtEl>
                                          <p:spTgt spid="52"/>
                                        </p:tgtEl>
                                        <p:attrNameLst>
                                          <p:attrName>style.visibility</p:attrName>
                                        </p:attrNameLst>
                                      </p:cBhvr>
                                      <p:to>
                                        <p:strVal val="visible"/>
                                      </p:to>
                                    </p:set>
                                    <p:animEffect transition="in" filter="wipe(down)">
                                      <p:cBhvr>
                                        <p:cTn id="123" dur="500"/>
                                        <p:tgtEl>
                                          <p:spTgt spid="52"/>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0" presetClass="entr" presetSubtype="0" fill="hold" nodeType="clickEffect">
                                  <p:stCondLst>
                                    <p:cond delay="0"/>
                                  </p:stCondLst>
                                  <p:childTnLst>
                                    <p:set>
                                      <p:cBhvr>
                                        <p:cTn id="127" dur="1" fill="hold">
                                          <p:stCondLst>
                                            <p:cond delay="0"/>
                                          </p:stCondLst>
                                        </p:cTn>
                                        <p:tgtEl>
                                          <p:spTgt spid="27"/>
                                        </p:tgtEl>
                                        <p:attrNameLst>
                                          <p:attrName>style.visibility</p:attrName>
                                        </p:attrNameLst>
                                      </p:cBhvr>
                                      <p:to>
                                        <p:strVal val="visible"/>
                                      </p:to>
                                    </p:set>
                                    <p:animEffect transition="in" filter="fade">
                                      <p:cBhvr>
                                        <p:cTn id="128" dur="500"/>
                                        <p:tgtEl>
                                          <p:spTgt spid="27"/>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2" presetClass="entr" presetSubtype="4" fill="hold" nodeType="clickEffect">
                                  <p:stCondLst>
                                    <p:cond delay="0"/>
                                  </p:stCondLst>
                                  <p:childTnLst>
                                    <p:set>
                                      <p:cBhvr>
                                        <p:cTn id="132" dur="1" fill="hold">
                                          <p:stCondLst>
                                            <p:cond delay="0"/>
                                          </p:stCondLst>
                                        </p:cTn>
                                        <p:tgtEl>
                                          <p:spTgt spid="32"/>
                                        </p:tgtEl>
                                        <p:attrNameLst>
                                          <p:attrName>style.visibility</p:attrName>
                                        </p:attrNameLst>
                                      </p:cBhvr>
                                      <p:to>
                                        <p:strVal val="visible"/>
                                      </p:to>
                                    </p:set>
                                    <p:animEffect transition="in" filter="wipe(down)">
                                      <p:cBhvr>
                                        <p:cTn id="133" dur="500"/>
                                        <p:tgtEl>
                                          <p:spTgt spid="32"/>
                                        </p:tgtEl>
                                      </p:cBhvr>
                                    </p:animEffect>
                                  </p:childTnLst>
                                </p:cTn>
                              </p:par>
                              <p:par>
                                <p:cTn id="134" presetID="22" presetClass="entr" presetSubtype="4" fill="hold" nodeType="withEffect">
                                  <p:stCondLst>
                                    <p:cond delay="0"/>
                                  </p:stCondLst>
                                  <p:childTnLst>
                                    <p:set>
                                      <p:cBhvr>
                                        <p:cTn id="135" dur="1" fill="hold">
                                          <p:stCondLst>
                                            <p:cond delay="0"/>
                                          </p:stCondLst>
                                        </p:cTn>
                                        <p:tgtEl>
                                          <p:spTgt spid="53"/>
                                        </p:tgtEl>
                                        <p:attrNameLst>
                                          <p:attrName>style.visibility</p:attrName>
                                        </p:attrNameLst>
                                      </p:cBhvr>
                                      <p:to>
                                        <p:strVal val="visible"/>
                                      </p:to>
                                    </p:set>
                                    <p:animEffect transition="in" filter="wipe(down)">
                                      <p:cBhvr>
                                        <p:cTn id="136" dur="500"/>
                                        <p:tgtEl>
                                          <p:spTgt spid="53"/>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0" presetClass="entr" presetSubtype="0" fill="hold" nodeType="clickEffect">
                                  <p:stCondLst>
                                    <p:cond delay="0"/>
                                  </p:stCondLst>
                                  <p:childTnLst>
                                    <p:set>
                                      <p:cBhvr>
                                        <p:cTn id="140" dur="1" fill="hold">
                                          <p:stCondLst>
                                            <p:cond delay="0"/>
                                          </p:stCondLst>
                                        </p:cTn>
                                        <p:tgtEl>
                                          <p:spTgt spid="28"/>
                                        </p:tgtEl>
                                        <p:attrNameLst>
                                          <p:attrName>style.visibility</p:attrName>
                                        </p:attrNameLst>
                                      </p:cBhvr>
                                      <p:to>
                                        <p:strVal val="visible"/>
                                      </p:to>
                                    </p:set>
                                    <p:animEffect transition="in" filter="fade">
                                      <p:cBhvr>
                                        <p:cTn id="141" dur="500"/>
                                        <p:tgtEl>
                                          <p:spTgt spid="28"/>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nodeType="clickEffect">
                                  <p:stCondLst>
                                    <p:cond delay="0"/>
                                  </p:stCondLst>
                                  <p:childTnLst>
                                    <p:set>
                                      <p:cBhvr>
                                        <p:cTn id="145" dur="1" fill="hold">
                                          <p:stCondLst>
                                            <p:cond delay="0"/>
                                          </p:stCondLst>
                                        </p:cTn>
                                        <p:tgtEl>
                                          <p:spTgt spid="41"/>
                                        </p:tgtEl>
                                        <p:attrNameLst>
                                          <p:attrName>style.visibility</p:attrName>
                                        </p:attrNameLst>
                                      </p:cBhvr>
                                      <p:to>
                                        <p:strVal val="visible"/>
                                      </p:to>
                                    </p:set>
                                    <p:animEffect transition="in" filter="fade">
                                      <p:cBhvr>
                                        <p:cTn id="146" dur="500"/>
                                        <p:tgtEl>
                                          <p:spTgt spid="41"/>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10" presetClass="entr" presetSubtype="0" fill="hold" nodeType="clickEffect">
                                  <p:stCondLst>
                                    <p:cond delay="0"/>
                                  </p:stCondLst>
                                  <p:childTnLst>
                                    <p:set>
                                      <p:cBhvr>
                                        <p:cTn id="150" dur="1" fill="hold">
                                          <p:stCondLst>
                                            <p:cond delay="0"/>
                                          </p:stCondLst>
                                        </p:cTn>
                                        <p:tgtEl>
                                          <p:spTgt spid="42"/>
                                        </p:tgtEl>
                                        <p:attrNameLst>
                                          <p:attrName>style.visibility</p:attrName>
                                        </p:attrNameLst>
                                      </p:cBhvr>
                                      <p:to>
                                        <p:strVal val="visible"/>
                                      </p:to>
                                    </p:set>
                                    <p:animEffect transition="in" filter="fade">
                                      <p:cBhvr>
                                        <p:cTn id="151" dur="500"/>
                                        <p:tgtEl>
                                          <p:spTgt spid="42"/>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10" presetClass="entr" presetSubtype="0" fill="hold" nodeType="clickEffect">
                                  <p:stCondLst>
                                    <p:cond delay="0"/>
                                  </p:stCondLst>
                                  <p:childTnLst>
                                    <p:set>
                                      <p:cBhvr>
                                        <p:cTn id="155" dur="1" fill="hold">
                                          <p:stCondLst>
                                            <p:cond delay="0"/>
                                          </p:stCondLst>
                                        </p:cTn>
                                        <p:tgtEl>
                                          <p:spTgt spid="43"/>
                                        </p:tgtEl>
                                        <p:attrNameLst>
                                          <p:attrName>style.visibility</p:attrName>
                                        </p:attrNameLst>
                                      </p:cBhvr>
                                      <p:to>
                                        <p:strVal val="visible"/>
                                      </p:to>
                                    </p:set>
                                    <p:animEffect transition="in" filter="fade">
                                      <p:cBhvr>
                                        <p:cTn id="156" dur="500"/>
                                        <p:tgtEl>
                                          <p:spTgt spid="43"/>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22" presetClass="entr" presetSubtype="4" fill="hold" nodeType="clickEffect">
                                  <p:stCondLst>
                                    <p:cond delay="0"/>
                                  </p:stCondLst>
                                  <p:childTnLst>
                                    <p:set>
                                      <p:cBhvr>
                                        <p:cTn id="160" dur="1" fill="hold">
                                          <p:stCondLst>
                                            <p:cond delay="0"/>
                                          </p:stCondLst>
                                        </p:cTn>
                                        <p:tgtEl>
                                          <p:spTgt spid="44"/>
                                        </p:tgtEl>
                                        <p:attrNameLst>
                                          <p:attrName>style.visibility</p:attrName>
                                        </p:attrNameLst>
                                      </p:cBhvr>
                                      <p:to>
                                        <p:strVal val="visible"/>
                                      </p:to>
                                    </p:set>
                                    <p:animEffect transition="in" filter="wipe(down)">
                                      <p:cBhvr>
                                        <p:cTn id="161" dur="500"/>
                                        <p:tgtEl>
                                          <p:spTgt spid="44"/>
                                        </p:tgtEl>
                                      </p:cBhvr>
                                    </p:animEffect>
                                  </p:childTnLst>
                                </p:cTn>
                              </p:par>
                              <p:par>
                                <p:cTn id="162" presetID="22" presetClass="entr" presetSubtype="4" fill="hold" nodeType="withEffect">
                                  <p:stCondLst>
                                    <p:cond delay="0"/>
                                  </p:stCondLst>
                                  <p:childTnLst>
                                    <p:set>
                                      <p:cBhvr>
                                        <p:cTn id="163" dur="1" fill="hold">
                                          <p:stCondLst>
                                            <p:cond delay="0"/>
                                          </p:stCondLst>
                                        </p:cTn>
                                        <p:tgtEl>
                                          <p:spTgt spid="54"/>
                                        </p:tgtEl>
                                        <p:attrNameLst>
                                          <p:attrName>style.visibility</p:attrName>
                                        </p:attrNameLst>
                                      </p:cBhvr>
                                      <p:to>
                                        <p:strVal val="visible"/>
                                      </p:to>
                                    </p:set>
                                    <p:animEffect transition="in" filter="wipe(down)">
                                      <p:cBhvr>
                                        <p:cTn id="164" dur="500"/>
                                        <p:tgtEl>
                                          <p:spTgt spid="54"/>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2" presetClass="entr" presetSubtype="4" fill="hold" nodeType="clickEffect">
                                  <p:stCondLst>
                                    <p:cond delay="0"/>
                                  </p:stCondLst>
                                  <p:childTnLst>
                                    <p:set>
                                      <p:cBhvr>
                                        <p:cTn id="168" dur="1" fill="hold">
                                          <p:stCondLst>
                                            <p:cond delay="0"/>
                                          </p:stCondLst>
                                        </p:cTn>
                                        <p:tgtEl>
                                          <p:spTgt spid="45"/>
                                        </p:tgtEl>
                                        <p:attrNameLst>
                                          <p:attrName>style.visibility</p:attrName>
                                        </p:attrNameLst>
                                      </p:cBhvr>
                                      <p:to>
                                        <p:strVal val="visible"/>
                                      </p:to>
                                    </p:set>
                                    <p:animEffect transition="in" filter="wipe(down)">
                                      <p:cBhvr>
                                        <p:cTn id="169" dur="500"/>
                                        <p:tgtEl>
                                          <p:spTgt spid="45"/>
                                        </p:tgtEl>
                                      </p:cBhvr>
                                    </p:animEffect>
                                  </p:childTnLst>
                                </p:cTn>
                              </p:par>
                              <p:par>
                                <p:cTn id="170" presetID="22" presetClass="entr" presetSubtype="4" fill="hold" nodeType="withEffect">
                                  <p:stCondLst>
                                    <p:cond delay="0"/>
                                  </p:stCondLst>
                                  <p:childTnLst>
                                    <p:set>
                                      <p:cBhvr>
                                        <p:cTn id="171" dur="1" fill="hold">
                                          <p:stCondLst>
                                            <p:cond delay="0"/>
                                          </p:stCondLst>
                                        </p:cTn>
                                        <p:tgtEl>
                                          <p:spTgt spid="55"/>
                                        </p:tgtEl>
                                        <p:attrNameLst>
                                          <p:attrName>style.visibility</p:attrName>
                                        </p:attrNameLst>
                                      </p:cBhvr>
                                      <p:to>
                                        <p:strVal val="visible"/>
                                      </p:to>
                                    </p:set>
                                    <p:animEffect transition="in" filter="wipe(down)">
                                      <p:cBhvr>
                                        <p:cTn id="172" dur="500"/>
                                        <p:tgtEl>
                                          <p:spTgt spid="55"/>
                                        </p:tgtEl>
                                      </p:cBhvr>
                                    </p:animEffect>
                                  </p:childTnLst>
                                </p:cTn>
                              </p:par>
                            </p:childTnLst>
                          </p:cTn>
                        </p:par>
                      </p:childTnLst>
                    </p:cTn>
                  </p:par>
                  <p:par>
                    <p:cTn id="173" fill="hold" nodeType="clickPar">
                      <p:stCondLst>
                        <p:cond delay="indefinite"/>
                      </p:stCondLst>
                      <p:childTnLst>
                        <p:par>
                          <p:cTn id="174" fill="hold" nodeType="withGroup">
                            <p:stCondLst>
                              <p:cond delay="0"/>
                            </p:stCondLst>
                            <p:childTnLst>
                              <p:par>
                                <p:cTn id="175" presetID="10" presetClass="entr" presetSubtype="0" fill="hold" nodeType="clickEffect">
                                  <p:stCondLst>
                                    <p:cond delay="0"/>
                                  </p:stCondLst>
                                  <p:childTnLst>
                                    <p:set>
                                      <p:cBhvr>
                                        <p:cTn id="176" dur="1" fill="hold">
                                          <p:stCondLst>
                                            <p:cond delay="0"/>
                                          </p:stCondLst>
                                        </p:cTn>
                                        <p:tgtEl>
                                          <p:spTgt spid="46"/>
                                        </p:tgtEl>
                                        <p:attrNameLst>
                                          <p:attrName>style.visibility</p:attrName>
                                        </p:attrNameLst>
                                      </p:cBhvr>
                                      <p:to>
                                        <p:strVal val="visible"/>
                                      </p:to>
                                    </p:set>
                                    <p:animEffect transition="in" filter="fade">
                                      <p:cBhvr>
                                        <p:cTn id="177" dur="500"/>
                                        <p:tgtEl>
                                          <p:spTgt spid="46"/>
                                        </p:tgtEl>
                                      </p:cBhvr>
                                    </p:animEffec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10" presetClass="entr" presetSubtype="0" fill="hold" nodeType="clickEffect">
                                  <p:stCondLst>
                                    <p:cond delay="0"/>
                                  </p:stCondLst>
                                  <p:childTnLst>
                                    <p:set>
                                      <p:cBhvr>
                                        <p:cTn id="181" dur="1" fill="hold">
                                          <p:stCondLst>
                                            <p:cond delay="0"/>
                                          </p:stCondLst>
                                        </p:cTn>
                                        <p:tgtEl>
                                          <p:spTgt spid="47"/>
                                        </p:tgtEl>
                                        <p:attrNameLst>
                                          <p:attrName>style.visibility</p:attrName>
                                        </p:attrNameLst>
                                      </p:cBhvr>
                                      <p:to>
                                        <p:strVal val="visible"/>
                                      </p:to>
                                    </p:set>
                                    <p:animEffect transition="in" filter="fade">
                                      <p:cBhvr>
                                        <p:cTn id="182" dur="500"/>
                                        <p:tgtEl>
                                          <p:spTgt spid="47"/>
                                        </p:tgtEl>
                                      </p:cBhvr>
                                    </p:animEffec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10" presetClass="entr" presetSubtype="0" fill="hold" nodeType="clickEffect">
                                  <p:stCondLst>
                                    <p:cond delay="0"/>
                                  </p:stCondLst>
                                  <p:childTnLst>
                                    <p:set>
                                      <p:cBhvr>
                                        <p:cTn id="186" dur="1" fill="hold">
                                          <p:stCondLst>
                                            <p:cond delay="0"/>
                                          </p:stCondLst>
                                        </p:cTn>
                                        <p:tgtEl>
                                          <p:spTgt spid="60"/>
                                        </p:tgtEl>
                                        <p:attrNameLst>
                                          <p:attrName>style.visibility</p:attrName>
                                        </p:attrNameLst>
                                      </p:cBhvr>
                                      <p:to>
                                        <p:strVal val="visible"/>
                                      </p:to>
                                    </p:set>
                                    <p:animEffect transition="in" filter="fade">
                                      <p:cBhvr>
                                        <p:cTn id="187" dur="500"/>
                                        <p:tgtEl>
                                          <p:spTgt spid="60"/>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10" presetClass="entr" presetSubtype="0" fill="hold" nodeType="clickEffect">
                                  <p:stCondLst>
                                    <p:cond delay="0"/>
                                  </p:stCondLst>
                                  <p:childTnLst>
                                    <p:set>
                                      <p:cBhvr>
                                        <p:cTn id="191" dur="1" fill="hold">
                                          <p:stCondLst>
                                            <p:cond delay="0"/>
                                          </p:stCondLst>
                                        </p:cTn>
                                        <p:tgtEl>
                                          <p:spTgt spid="56"/>
                                        </p:tgtEl>
                                        <p:attrNameLst>
                                          <p:attrName>style.visibility</p:attrName>
                                        </p:attrNameLst>
                                      </p:cBhvr>
                                      <p:to>
                                        <p:strVal val="visible"/>
                                      </p:to>
                                    </p:set>
                                    <p:animEffect transition="in" filter="fade">
                                      <p:cBhvr>
                                        <p:cTn id="192" dur="500"/>
                                        <p:tgtEl>
                                          <p:spTgt spid="56"/>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10" presetClass="entr" presetSubtype="0" fill="hold" nodeType="clickEffect">
                                  <p:stCondLst>
                                    <p:cond delay="0"/>
                                  </p:stCondLst>
                                  <p:childTnLst>
                                    <p:set>
                                      <p:cBhvr>
                                        <p:cTn id="196" dur="1" fill="hold">
                                          <p:stCondLst>
                                            <p:cond delay="0"/>
                                          </p:stCondLst>
                                        </p:cTn>
                                        <p:tgtEl>
                                          <p:spTgt spid="57"/>
                                        </p:tgtEl>
                                        <p:attrNameLst>
                                          <p:attrName>style.visibility</p:attrName>
                                        </p:attrNameLst>
                                      </p:cBhvr>
                                      <p:to>
                                        <p:strVal val="visible"/>
                                      </p:to>
                                    </p:set>
                                    <p:animEffect transition="in" filter="fade">
                                      <p:cBhvr>
                                        <p:cTn id="197" dur="500"/>
                                        <p:tgtEl>
                                          <p:spTgt spid="57"/>
                                        </p:tgtEl>
                                      </p:cBhvr>
                                    </p:animEffect>
                                  </p:childTnLst>
                                </p:cTn>
                              </p:par>
                            </p:childTnLst>
                          </p:cTn>
                        </p:par>
                      </p:childTnLst>
                    </p:cTn>
                  </p:par>
                  <p:par>
                    <p:cTn id="198" fill="hold" nodeType="clickPar">
                      <p:stCondLst>
                        <p:cond delay="indefinite"/>
                      </p:stCondLst>
                      <p:childTnLst>
                        <p:par>
                          <p:cTn id="199" fill="hold" nodeType="withGroup">
                            <p:stCondLst>
                              <p:cond delay="0"/>
                            </p:stCondLst>
                            <p:childTnLst>
                              <p:par>
                                <p:cTn id="200" presetID="22" presetClass="entr" presetSubtype="4" fill="hold" nodeType="clickEffect">
                                  <p:stCondLst>
                                    <p:cond delay="0"/>
                                  </p:stCondLst>
                                  <p:childTnLst>
                                    <p:set>
                                      <p:cBhvr>
                                        <p:cTn id="201" dur="1" fill="hold">
                                          <p:stCondLst>
                                            <p:cond delay="0"/>
                                          </p:stCondLst>
                                        </p:cTn>
                                        <p:tgtEl>
                                          <p:spTgt spid="61"/>
                                        </p:tgtEl>
                                        <p:attrNameLst>
                                          <p:attrName>style.visibility</p:attrName>
                                        </p:attrNameLst>
                                      </p:cBhvr>
                                      <p:to>
                                        <p:strVal val="visible"/>
                                      </p:to>
                                    </p:set>
                                    <p:animEffect transition="in" filter="wipe(down)">
                                      <p:cBhvr>
                                        <p:cTn id="202" dur="500"/>
                                        <p:tgtEl>
                                          <p:spTgt spid="61"/>
                                        </p:tgtEl>
                                      </p:cBhvr>
                                    </p:animEffect>
                                  </p:childTnLst>
                                </p:cTn>
                              </p:par>
                              <p:par>
                                <p:cTn id="203" presetID="22" presetClass="entr" presetSubtype="4" fill="hold" nodeType="withEffect">
                                  <p:stCondLst>
                                    <p:cond delay="0"/>
                                  </p:stCondLst>
                                  <p:childTnLst>
                                    <p:set>
                                      <p:cBhvr>
                                        <p:cTn id="204" dur="1" fill="hold">
                                          <p:stCondLst>
                                            <p:cond delay="0"/>
                                          </p:stCondLst>
                                        </p:cTn>
                                        <p:tgtEl>
                                          <p:spTgt spid="70"/>
                                        </p:tgtEl>
                                        <p:attrNameLst>
                                          <p:attrName>style.visibility</p:attrName>
                                        </p:attrNameLst>
                                      </p:cBhvr>
                                      <p:to>
                                        <p:strVal val="visible"/>
                                      </p:to>
                                    </p:set>
                                    <p:animEffect transition="in" filter="wipe(down)">
                                      <p:cBhvr>
                                        <p:cTn id="205" dur="500"/>
                                        <p:tgtEl>
                                          <p:spTgt spid="70"/>
                                        </p:tgtEl>
                                      </p:cBhvr>
                                    </p:animEffect>
                                  </p:childTnLst>
                                </p:cTn>
                              </p:par>
                            </p:childTnLst>
                          </p:cTn>
                        </p:par>
                      </p:childTnLst>
                    </p:cTn>
                  </p:par>
                  <p:par>
                    <p:cTn id="206" fill="hold" nodeType="clickPar">
                      <p:stCondLst>
                        <p:cond delay="indefinite"/>
                      </p:stCondLst>
                      <p:childTnLst>
                        <p:par>
                          <p:cTn id="207" fill="hold" nodeType="withGroup">
                            <p:stCondLst>
                              <p:cond delay="0"/>
                            </p:stCondLst>
                            <p:childTnLst>
                              <p:par>
                                <p:cTn id="208" presetID="10" presetClass="entr" presetSubtype="0" fill="hold" nodeType="clickEffect">
                                  <p:stCondLst>
                                    <p:cond delay="0"/>
                                  </p:stCondLst>
                                  <p:childTnLst>
                                    <p:set>
                                      <p:cBhvr>
                                        <p:cTn id="209" dur="1" fill="hold">
                                          <p:stCondLst>
                                            <p:cond delay="0"/>
                                          </p:stCondLst>
                                        </p:cTn>
                                        <p:tgtEl>
                                          <p:spTgt spid="58"/>
                                        </p:tgtEl>
                                        <p:attrNameLst>
                                          <p:attrName>style.visibility</p:attrName>
                                        </p:attrNameLst>
                                      </p:cBhvr>
                                      <p:to>
                                        <p:strVal val="visible"/>
                                      </p:to>
                                    </p:set>
                                    <p:animEffect transition="in" filter="fade">
                                      <p:cBhvr>
                                        <p:cTn id="210" dur="500"/>
                                        <p:tgtEl>
                                          <p:spTgt spid="58"/>
                                        </p:tgtEl>
                                      </p:cBhvr>
                                    </p:animEffect>
                                  </p:childTnLst>
                                </p:cTn>
                              </p:par>
                            </p:childTnLst>
                          </p:cTn>
                        </p:par>
                      </p:childTnLst>
                    </p:cTn>
                  </p:par>
                  <p:par>
                    <p:cTn id="211" fill="hold" nodeType="clickPar">
                      <p:stCondLst>
                        <p:cond delay="indefinite"/>
                      </p:stCondLst>
                      <p:childTnLst>
                        <p:par>
                          <p:cTn id="212" fill="hold" nodeType="withGroup">
                            <p:stCondLst>
                              <p:cond delay="0"/>
                            </p:stCondLst>
                            <p:childTnLst>
                              <p:par>
                                <p:cTn id="213" presetID="22" presetClass="entr" presetSubtype="4" fill="hold" nodeType="clickEffect">
                                  <p:stCondLst>
                                    <p:cond delay="0"/>
                                  </p:stCondLst>
                                  <p:childTnLst>
                                    <p:set>
                                      <p:cBhvr>
                                        <p:cTn id="214" dur="1" fill="hold">
                                          <p:stCondLst>
                                            <p:cond delay="0"/>
                                          </p:stCondLst>
                                        </p:cTn>
                                        <p:tgtEl>
                                          <p:spTgt spid="62"/>
                                        </p:tgtEl>
                                        <p:attrNameLst>
                                          <p:attrName>style.visibility</p:attrName>
                                        </p:attrNameLst>
                                      </p:cBhvr>
                                      <p:to>
                                        <p:strVal val="visible"/>
                                      </p:to>
                                    </p:set>
                                    <p:animEffect transition="in" filter="wipe(down)">
                                      <p:cBhvr>
                                        <p:cTn id="215" dur="500"/>
                                        <p:tgtEl>
                                          <p:spTgt spid="62"/>
                                        </p:tgtEl>
                                      </p:cBhvr>
                                    </p:animEffect>
                                  </p:childTnLst>
                                </p:cTn>
                              </p:par>
                              <p:par>
                                <p:cTn id="216" presetID="22" presetClass="entr" presetSubtype="4" fill="hold" nodeType="withEffect">
                                  <p:stCondLst>
                                    <p:cond delay="0"/>
                                  </p:stCondLst>
                                  <p:childTnLst>
                                    <p:set>
                                      <p:cBhvr>
                                        <p:cTn id="217" dur="1" fill="hold">
                                          <p:stCondLst>
                                            <p:cond delay="0"/>
                                          </p:stCondLst>
                                        </p:cTn>
                                        <p:tgtEl>
                                          <p:spTgt spid="71"/>
                                        </p:tgtEl>
                                        <p:attrNameLst>
                                          <p:attrName>style.visibility</p:attrName>
                                        </p:attrNameLst>
                                      </p:cBhvr>
                                      <p:to>
                                        <p:strVal val="visible"/>
                                      </p:to>
                                    </p:set>
                                    <p:animEffect transition="in" filter="wipe(down)">
                                      <p:cBhvr>
                                        <p:cTn id="218" dur="500"/>
                                        <p:tgtEl>
                                          <p:spTgt spid="71"/>
                                        </p:tgtEl>
                                      </p:cBhvr>
                                    </p:animEffect>
                                  </p:childTnLst>
                                </p:cTn>
                              </p:par>
                            </p:childTnLst>
                          </p:cTn>
                        </p:par>
                      </p:childTnLst>
                    </p:cTn>
                  </p:par>
                  <p:par>
                    <p:cTn id="219" fill="hold" nodeType="clickPar">
                      <p:stCondLst>
                        <p:cond delay="indefinite"/>
                      </p:stCondLst>
                      <p:childTnLst>
                        <p:par>
                          <p:cTn id="220" fill="hold" nodeType="withGroup">
                            <p:stCondLst>
                              <p:cond delay="0"/>
                            </p:stCondLst>
                            <p:childTnLst>
                              <p:par>
                                <p:cTn id="221" presetID="10" presetClass="entr" presetSubtype="0" fill="hold" nodeType="clickEffect">
                                  <p:stCondLst>
                                    <p:cond delay="0"/>
                                  </p:stCondLst>
                                  <p:childTnLst>
                                    <p:set>
                                      <p:cBhvr>
                                        <p:cTn id="222" dur="1" fill="hold">
                                          <p:stCondLst>
                                            <p:cond delay="0"/>
                                          </p:stCondLst>
                                        </p:cTn>
                                        <p:tgtEl>
                                          <p:spTgt spid="59"/>
                                        </p:tgtEl>
                                        <p:attrNameLst>
                                          <p:attrName>style.visibility</p:attrName>
                                        </p:attrNameLst>
                                      </p:cBhvr>
                                      <p:to>
                                        <p:strVal val="visible"/>
                                      </p:to>
                                    </p:set>
                                    <p:animEffect transition="in" filter="fade">
                                      <p:cBhvr>
                                        <p:cTn id="223" dur="500"/>
                                        <p:tgtEl>
                                          <p:spTgt spid="59"/>
                                        </p:tgtEl>
                                      </p:cBhvr>
                                    </p:animEffect>
                                  </p:childTnLst>
                                </p:cTn>
                              </p:par>
                            </p:childTnLst>
                          </p:cTn>
                        </p:par>
                      </p:childTnLst>
                    </p:cTn>
                  </p:par>
                  <p:par>
                    <p:cTn id="224" fill="hold" nodeType="clickPar">
                      <p:stCondLst>
                        <p:cond delay="indefinite"/>
                      </p:stCondLst>
                      <p:childTnLst>
                        <p:par>
                          <p:cTn id="225" fill="hold" nodeType="withGroup">
                            <p:stCondLst>
                              <p:cond delay="0"/>
                            </p:stCondLst>
                            <p:childTnLst>
                              <p:par>
                                <p:cTn id="226" presetID="10" presetClass="entr" presetSubtype="0" fill="hold" nodeType="clickEffect">
                                  <p:stCondLst>
                                    <p:cond delay="0"/>
                                  </p:stCondLst>
                                  <p:childTnLst>
                                    <p:set>
                                      <p:cBhvr>
                                        <p:cTn id="227" dur="1" fill="hold">
                                          <p:stCondLst>
                                            <p:cond delay="0"/>
                                          </p:stCondLst>
                                        </p:cTn>
                                        <p:tgtEl>
                                          <p:spTgt spid="63"/>
                                        </p:tgtEl>
                                        <p:attrNameLst>
                                          <p:attrName>style.visibility</p:attrName>
                                        </p:attrNameLst>
                                      </p:cBhvr>
                                      <p:to>
                                        <p:strVal val="visible"/>
                                      </p:to>
                                    </p:set>
                                    <p:animEffect transition="in" filter="fade">
                                      <p:cBhvr>
                                        <p:cTn id="228" dur="500"/>
                                        <p:tgtEl>
                                          <p:spTgt spid="63"/>
                                        </p:tgtEl>
                                      </p:cBhvr>
                                    </p:animEffect>
                                  </p:childTnLst>
                                </p:cTn>
                              </p:par>
                            </p:childTnLst>
                          </p:cTn>
                        </p:par>
                      </p:childTnLst>
                    </p:cTn>
                  </p:par>
                  <p:par>
                    <p:cTn id="229" fill="hold" nodeType="clickPar">
                      <p:stCondLst>
                        <p:cond delay="indefinite"/>
                      </p:stCondLst>
                      <p:childTnLst>
                        <p:par>
                          <p:cTn id="230" fill="hold" nodeType="withGroup">
                            <p:stCondLst>
                              <p:cond delay="0"/>
                            </p:stCondLst>
                            <p:childTnLst>
                              <p:par>
                                <p:cTn id="231" presetID="10" presetClass="entr" presetSubtype="0" fill="hold" nodeType="clickEffect">
                                  <p:stCondLst>
                                    <p:cond delay="0"/>
                                  </p:stCondLst>
                                  <p:childTnLst>
                                    <p:set>
                                      <p:cBhvr>
                                        <p:cTn id="232" dur="1" fill="hold">
                                          <p:stCondLst>
                                            <p:cond delay="0"/>
                                          </p:stCondLst>
                                        </p:cTn>
                                        <p:tgtEl>
                                          <p:spTgt spid="64"/>
                                        </p:tgtEl>
                                        <p:attrNameLst>
                                          <p:attrName>style.visibility</p:attrName>
                                        </p:attrNameLst>
                                      </p:cBhvr>
                                      <p:to>
                                        <p:strVal val="visible"/>
                                      </p:to>
                                    </p:set>
                                    <p:animEffect transition="in" filter="fade">
                                      <p:cBhvr>
                                        <p:cTn id="233" dur="500"/>
                                        <p:tgtEl>
                                          <p:spTgt spid="64"/>
                                        </p:tgtEl>
                                      </p:cBhvr>
                                    </p:animEffect>
                                  </p:childTnLst>
                                </p:cTn>
                              </p:par>
                            </p:childTnLst>
                          </p:cTn>
                        </p:par>
                      </p:childTnLst>
                    </p:cTn>
                  </p:par>
                  <p:par>
                    <p:cTn id="234" fill="hold" nodeType="clickPar">
                      <p:stCondLst>
                        <p:cond delay="indefinite"/>
                      </p:stCondLst>
                      <p:childTnLst>
                        <p:par>
                          <p:cTn id="235" fill="hold" nodeType="withGroup">
                            <p:stCondLst>
                              <p:cond delay="0"/>
                            </p:stCondLst>
                            <p:childTnLst>
                              <p:par>
                                <p:cTn id="236" presetID="10" presetClass="entr" presetSubtype="0" fill="hold" nodeType="clickEffect">
                                  <p:stCondLst>
                                    <p:cond delay="0"/>
                                  </p:stCondLst>
                                  <p:childTnLst>
                                    <p:set>
                                      <p:cBhvr>
                                        <p:cTn id="237" dur="1" fill="hold">
                                          <p:stCondLst>
                                            <p:cond delay="0"/>
                                          </p:stCondLst>
                                        </p:cTn>
                                        <p:tgtEl>
                                          <p:spTgt spid="65"/>
                                        </p:tgtEl>
                                        <p:attrNameLst>
                                          <p:attrName>style.visibility</p:attrName>
                                        </p:attrNameLst>
                                      </p:cBhvr>
                                      <p:to>
                                        <p:strVal val="visible"/>
                                      </p:to>
                                    </p:set>
                                    <p:animEffect transition="in" filter="fade">
                                      <p:cBhvr>
                                        <p:cTn id="238" dur="500"/>
                                        <p:tgtEl>
                                          <p:spTgt spid="65"/>
                                        </p:tgtEl>
                                      </p:cBhvr>
                                    </p:animEffect>
                                  </p:childTnLst>
                                </p:cTn>
                              </p:par>
                            </p:childTnLst>
                          </p:cTn>
                        </p:par>
                      </p:childTnLst>
                    </p:cTn>
                  </p:par>
                  <p:par>
                    <p:cTn id="239" fill="hold" nodeType="clickPar">
                      <p:stCondLst>
                        <p:cond delay="indefinite"/>
                      </p:stCondLst>
                      <p:childTnLst>
                        <p:par>
                          <p:cTn id="240" fill="hold" nodeType="withGroup">
                            <p:stCondLst>
                              <p:cond delay="0"/>
                            </p:stCondLst>
                            <p:childTnLst>
                              <p:par>
                                <p:cTn id="241" presetID="22" presetClass="entr" presetSubtype="4" fill="hold" nodeType="clickEffect">
                                  <p:stCondLst>
                                    <p:cond delay="0"/>
                                  </p:stCondLst>
                                  <p:childTnLst>
                                    <p:set>
                                      <p:cBhvr>
                                        <p:cTn id="242" dur="1" fill="hold">
                                          <p:stCondLst>
                                            <p:cond delay="0"/>
                                          </p:stCondLst>
                                        </p:cTn>
                                        <p:tgtEl>
                                          <p:spTgt spid="66"/>
                                        </p:tgtEl>
                                        <p:attrNameLst>
                                          <p:attrName>style.visibility</p:attrName>
                                        </p:attrNameLst>
                                      </p:cBhvr>
                                      <p:to>
                                        <p:strVal val="visible"/>
                                      </p:to>
                                    </p:set>
                                    <p:animEffect transition="in" filter="wipe(down)">
                                      <p:cBhvr>
                                        <p:cTn id="243" dur="500"/>
                                        <p:tgtEl>
                                          <p:spTgt spid="66"/>
                                        </p:tgtEl>
                                      </p:cBhvr>
                                    </p:animEffect>
                                  </p:childTnLst>
                                </p:cTn>
                              </p:par>
                              <p:par>
                                <p:cTn id="244" presetID="22" presetClass="entr" presetSubtype="4" fill="hold" nodeType="withEffect">
                                  <p:stCondLst>
                                    <p:cond delay="0"/>
                                  </p:stCondLst>
                                  <p:childTnLst>
                                    <p:set>
                                      <p:cBhvr>
                                        <p:cTn id="245" dur="1" fill="hold">
                                          <p:stCondLst>
                                            <p:cond delay="0"/>
                                          </p:stCondLst>
                                        </p:cTn>
                                        <p:tgtEl>
                                          <p:spTgt spid="72"/>
                                        </p:tgtEl>
                                        <p:attrNameLst>
                                          <p:attrName>style.visibility</p:attrName>
                                        </p:attrNameLst>
                                      </p:cBhvr>
                                      <p:to>
                                        <p:strVal val="visible"/>
                                      </p:to>
                                    </p:set>
                                    <p:animEffect transition="in" filter="wipe(down)">
                                      <p:cBhvr>
                                        <p:cTn id="246" dur="500"/>
                                        <p:tgtEl>
                                          <p:spTgt spid="72"/>
                                        </p:tgtEl>
                                      </p:cBhvr>
                                    </p:animEffect>
                                  </p:childTnLst>
                                </p:cTn>
                              </p:par>
                            </p:childTnLst>
                          </p:cTn>
                        </p:par>
                      </p:childTnLst>
                    </p:cTn>
                  </p:par>
                  <p:par>
                    <p:cTn id="247" fill="hold" nodeType="clickPar">
                      <p:stCondLst>
                        <p:cond delay="indefinite"/>
                      </p:stCondLst>
                      <p:childTnLst>
                        <p:par>
                          <p:cTn id="248" fill="hold" nodeType="withGroup">
                            <p:stCondLst>
                              <p:cond delay="0"/>
                            </p:stCondLst>
                            <p:childTnLst>
                              <p:par>
                                <p:cTn id="249" presetID="22" presetClass="entr" presetSubtype="4" fill="hold" nodeType="clickEffect">
                                  <p:stCondLst>
                                    <p:cond delay="0"/>
                                  </p:stCondLst>
                                  <p:childTnLst>
                                    <p:set>
                                      <p:cBhvr>
                                        <p:cTn id="250" dur="1" fill="hold">
                                          <p:stCondLst>
                                            <p:cond delay="0"/>
                                          </p:stCondLst>
                                        </p:cTn>
                                        <p:tgtEl>
                                          <p:spTgt spid="67"/>
                                        </p:tgtEl>
                                        <p:attrNameLst>
                                          <p:attrName>style.visibility</p:attrName>
                                        </p:attrNameLst>
                                      </p:cBhvr>
                                      <p:to>
                                        <p:strVal val="visible"/>
                                      </p:to>
                                    </p:set>
                                    <p:animEffect transition="in" filter="wipe(down)">
                                      <p:cBhvr>
                                        <p:cTn id="251" dur="500"/>
                                        <p:tgtEl>
                                          <p:spTgt spid="67"/>
                                        </p:tgtEl>
                                      </p:cBhvr>
                                    </p:animEffect>
                                  </p:childTnLst>
                                </p:cTn>
                              </p:par>
                              <p:par>
                                <p:cTn id="252" presetID="22" presetClass="entr" presetSubtype="4" fill="hold" nodeType="withEffect">
                                  <p:stCondLst>
                                    <p:cond delay="0"/>
                                  </p:stCondLst>
                                  <p:childTnLst>
                                    <p:set>
                                      <p:cBhvr>
                                        <p:cTn id="253" dur="1" fill="hold">
                                          <p:stCondLst>
                                            <p:cond delay="0"/>
                                          </p:stCondLst>
                                        </p:cTn>
                                        <p:tgtEl>
                                          <p:spTgt spid="73"/>
                                        </p:tgtEl>
                                        <p:attrNameLst>
                                          <p:attrName>style.visibility</p:attrName>
                                        </p:attrNameLst>
                                      </p:cBhvr>
                                      <p:to>
                                        <p:strVal val="visible"/>
                                      </p:to>
                                    </p:set>
                                    <p:animEffect transition="in" filter="wipe(down)">
                                      <p:cBhvr>
                                        <p:cTn id="254" dur="500"/>
                                        <p:tgtEl>
                                          <p:spTgt spid="73"/>
                                        </p:tgtEl>
                                      </p:cBhvr>
                                    </p:animEffect>
                                  </p:childTnLst>
                                </p:cTn>
                              </p:par>
                            </p:childTnLst>
                          </p:cTn>
                        </p:par>
                      </p:childTnLst>
                    </p:cTn>
                  </p:par>
                  <p:par>
                    <p:cTn id="255" fill="hold" nodeType="clickPar">
                      <p:stCondLst>
                        <p:cond delay="indefinite"/>
                      </p:stCondLst>
                      <p:childTnLst>
                        <p:par>
                          <p:cTn id="256" fill="hold" nodeType="withGroup">
                            <p:stCondLst>
                              <p:cond delay="0"/>
                            </p:stCondLst>
                            <p:childTnLst>
                              <p:par>
                                <p:cTn id="257" presetID="10" presetClass="entr" presetSubtype="0" fill="hold" nodeType="clickEffect">
                                  <p:stCondLst>
                                    <p:cond delay="0"/>
                                  </p:stCondLst>
                                  <p:childTnLst>
                                    <p:set>
                                      <p:cBhvr>
                                        <p:cTn id="258" dur="1" fill="hold">
                                          <p:stCondLst>
                                            <p:cond delay="0"/>
                                          </p:stCondLst>
                                        </p:cTn>
                                        <p:tgtEl>
                                          <p:spTgt spid="68"/>
                                        </p:tgtEl>
                                        <p:attrNameLst>
                                          <p:attrName>style.visibility</p:attrName>
                                        </p:attrNameLst>
                                      </p:cBhvr>
                                      <p:to>
                                        <p:strVal val="visible"/>
                                      </p:to>
                                    </p:set>
                                    <p:animEffect transition="in" filter="fade">
                                      <p:cBhvr>
                                        <p:cTn id="259" dur="500"/>
                                        <p:tgtEl>
                                          <p:spTgt spid="68"/>
                                        </p:tgtEl>
                                      </p:cBhvr>
                                    </p:animEffect>
                                  </p:childTnLst>
                                </p:cTn>
                              </p:par>
                            </p:childTnLst>
                          </p:cTn>
                        </p:par>
                      </p:childTnLst>
                    </p:cTn>
                  </p:par>
                  <p:par>
                    <p:cTn id="260" fill="hold" nodeType="clickPar">
                      <p:stCondLst>
                        <p:cond delay="indefinite"/>
                      </p:stCondLst>
                      <p:childTnLst>
                        <p:par>
                          <p:cTn id="261" fill="hold" nodeType="withGroup">
                            <p:stCondLst>
                              <p:cond delay="0"/>
                            </p:stCondLst>
                            <p:childTnLst>
                              <p:par>
                                <p:cTn id="262" presetID="10" presetClass="entr" presetSubtype="0" fill="hold" nodeType="clickEffect">
                                  <p:stCondLst>
                                    <p:cond delay="0"/>
                                  </p:stCondLst>
                                  <p:childTnLst>
                                    <p:set>
                                      <p:cBhvr>
                                        <p:cTn id="263" dur="1" fill="hold">
                                          <p:stCondLst>
                                            <p:cond delay="0"/>
                                          </p:stCondLst>
                                        </p:cTn>
                                        <p:tgtEl>
                                          <p:spTgt spid="69"/>
                                        </p:tgtEl>
                                        <p:attrNameLst>
                                          <p:attrName>style.visibility</p:attrName>
                                        </p:attrNameLst>
                                      </p:cBhvr>
                                      <p:to>
                                        <p:strVal val="visible"/>
                                      </p:to>
                                    </p:set>
                                    <p:animEffect transition="in" filter="fade">
                                      <p:cBhvr>
                                        <p:cTn id="264" dur="500"/>
                                        <p:tgtEl>
                                          <p:spTgt spid="69"/>
                                        </p:tgtEl>
                                      </p:cBhvr>
                                    </p:animEffect>
                                  </p:childTnLst>
                                </p:cTn>
                              </p:par>
                            </p:childTnLst>
                          </p:cTn>
                        </p:par>
                      </p:childTnLst>
                    </p:cTn>
                  </p:par>
                  <p:par>
                    <p:cTn id="265" fill="hold" nodeType="clickPar">
                      <p:stCondLst>
                        <p:cond delay="indefinite"/>
                      </p:stCondLst>
                      <p:childTnLst>
                        <p:par>
                          <p:cTn id="266" fill="hold" nodeType="withGroup">
                            <p:stCondLst>
                              <p:cond delay="0"/>
                            </p:stCondLst>
                            <p:childTnLst>
                              <p:par>
                                <p:cTn id="267" presetID="10" presetClass="entr" presetSubtype="0" fill="hold" nodeType="clickEffect">
                                  <p:stCondLst>
                                    <p:cond delay="0"/>
                                  </p:stCondLst>
                                  <p:childTnLst>
                                    <p:set>
                                      <p:cBhvr>
                                        <p:cTn id="268" dur="1" fill="hold">
                                          <p:stCondLst>
                                            <p:cond delay="0"/>
                                          </p:stCondLst>
                                        </p:cTn>
                                        <p:tgtEl>
                                          <p:spTgt spid="74"/>
                                        </p:tgtEl>
                                        <p:attrNameLst>
                                          <p:attrName>style.visibility</p:attrName>
                                        </p:attrNameLst>
                                      </p:cBhvr>
                                      <p:to>
                                        <p:strVal val="visible"/>
                                      </p:to>
                                    </p:set>
                                    <p:animEffect transition="in" filter="fade">
                                      <p:cBhvr>
                                        <p:cTn id="269" dur="500"/>
                                        <p:tgtEl>
                                          <p:spTgt spid="74"/>
                                        </p:tgtEl>
                                      </p:cBhvr>
                                    </p:animEffect>
                                  </p:childTnLst>
                                </p:cTn>
                              </p:par>
                            </p:childTnLst>
                          </p:cTn>
                        </p:par>
                      </p:childTnLst>
                    </p:cTn>
                  </p:par>
                  <p:par>
                    <p:cTn id="270" fill="hold" nodeType="clickPar">
                      <p:stCondLst>
                        <p:cond delay="indefinite"/>
                      </p:stCondLst>
                      <p:childTnLst>
                        <p:par>
                          <p:cTn id="271" fill="hold" nodeType="withGroup">
                            <p:stCondLst>
                              <p:cond delay="0"/>
                            </p:stCondLst>
                            <p:childTnLst>
                              <p:par>
                                <p:cTn id="272" presetID="10" presetClass="entr" presetSubtype="0" fill="hold" nodeType="clickEffect">
                                  <p:stCondLst>
                                    <p:cond delay="0"/>
                                  </p:stCondLst>
                                  <p:childTnLst>
                                    <p:set>
                                      <p:cBhvr>
                                        <p:cTn id="273" dur="1" fill="hold">
                                          <p:stCondLst>
                                            <p:cond delay="0"/>
                                          </p:stCondLst>
                                        </p:cTn>
                                        <p:tgtEl>
                                          <p:spTgt spid="75"/>
                                        </p:tgtEl>
                                        <p:attrNameLst>
                                          <p:attrName>style.visibility</p:attrName>
                                        </p:attrNameLst>
                                      </p:cBhvr>
                                      <p:to>
                                        <p:strVal val="visible"/>
                                      </p:to>
                                    </p:set>
                                    <p:animEffect transition="in" filter="fade">
                                      <p:cBhvr>
                                        <p:cTn id="274"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2" grpId="0"/>
      <p:bldP spid="30" grpId="0"/>
      <p:bldP spid="41" grpId="0"/>
      <p:bldP spid="60" grpId="0"/>
      <p:bldP spid="63" grpId="0"/>
      <p:bldP spid="7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61667-C8FD-70C3-5DDB-D4A1138352BD}"/>
              </a:ext>
            </a:extLst>
          </p:cNvPr>
          <p:cNvSpPr>
            <a:spLocks noGrp="1"/>
          </p:cNvSpPr>
          <p:nvPr>
            <p:ph type="title"/>
          </p:nvPr>
        </p:nvSpPr>
        <p:spPr>
          <a:xfrm>
            <a:off x="457200" y="274638"/>
            <a:ext cx="7570788" cy="561975"/>
          </a:xfrm>
        </p:spPr>
        <p:txBody>
          <a:bodyPr/>
          <a:lstStyle/>
          <a:p>
            <a:pPr eaLnBrk="1" fontAlgn="auto" hangingPunct="1">
              <a:spcAft>
                <a:spcPts val="0"/>
              </a:spcAft>
              <a:defRPr/>
            </a:pPr>
            <a:r>
              <a:rPr lang="en-CA" sz="2500" dirty="0"/>
              <a:t>I) Addition &amp; Subtraction with Inequalities</a:t>
            </a:r>
          </a:p>
        </p:txBody>
      </p:sp>
      <p:sp>
        <p:nvSpPr>
          <p:cNvPr id="13315" name="Content Placeholder 2">
            <a:extLst>
              <a:ext uri="{FF2B5EF4-FFF2-40B4-BE49-F238E27FC236}">
                <a16:creationId xmlns:a16="http://schemas.microsoft.com/office/drawing/2014/main" id="{D626164B-8EE9-70B9-3680-A96A599ED5EA}"/>
              </a:ext>
            </a:extLst>
          </p:cNvPr>
          <p:cNvSpPr>
            <a:spLocks noGrp="1"/>
          </p:cNvSpPr>
          <p:nvPr>
            <p:ph sz="quarter" idx="1"/>
          </p:nvPr>
        </p:nvSpPr>
        <p:spPr>
          <a:xfrm>
            <a:off x="250825" y="1052513"/>
            <a:ext cx="8497888" cy="936625"/>
          </a:xfrm>
        </p:spPr>
        <p:txBody>
          <a:bodyPr/>
          <a:lstStyle/>
          <a:p>
            <a:pPr eaLnBrk="1" hangingPunct="1"/>
            <a:r>
              <a:rPr lang="en-CA" altLang="en-US"/>
              <a:t>When solving inequalities, adding or subtracting a constant from both sides do not change the value of “x”</a:t>
            </a:r>
          </a:p>
        </p:txBody>
      </p:sp>
      <p:graphicFrame>
        <p:nvGraphicFramePr>
          <p:cNvPr id="13316" name="Object 2">
            <a:extLst>
              <a:ext uri="{FF2B5EF4-FFF2-40B4-BE49-F238E27FC236}">
                <a16:creationId xmlns:a16="http://schemas.microsoft.com/office/drawing/2014/main" id="{6F253977-D278-C9C4-CCB9-FD355AEB39BE}"/>
              </a:ext>
            </a:extLst>
          </p:cNvPr>
          <p:cNvGraphicFramePr>
            <a:graphicFrameLocks noChangeAspect="1"/>
          </p:cNvGraphicFramePr>
          <p:nvPr/>
        </p:nvGraphicFramePr>
        <p:xfrm>
          <a:off x="468313" y="2125663"/>
          <a:ext cx="1820862" cy="511175"/>
        </p:xfrm>
        <a:graphic>
          <a:graphicData uri="http://schemas.openxmlformats.org/presentationml/2006/ole">
            <mc:AlternateContent xmlns:mc="http://schemas.openxmlformats.org/markup-compatibility/2006">
              <mc:Choice xmlns:v="urn:schemas-microsoft-com:vml" Requires="v">
                <p:oleObj name="Equation" r:id="rId3" imgW="723586" imgH="203112" progId="Equation.DSMT4">
                  <p:embed/>
                </p:oleObj>
              </mc:Choice>
              <mc:Fallback>
                <p:oleObj name="Equation" r:id="rId3" imgW="723586" imgH="203112"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8313" y="2125663"/>
                        <a:ext cx="1820862"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317" name="Object 3">
            <a:extLst>
              <a:ext uri="{FF2B5EF4-FFF2-40B4-BE49-F238E27FC236}">
                <a16:creationId xmlns:a16="http://schemas.microsoft.com/office/drawing/2014/main" id="{E9D3123B-BD47-4478-87DB-A8C194B779F5}"/>
              </a:ext>
            </a:extLst>
          </p:cNvPr>
          <p:cNvGraphicFramePr>
            <a:graphicFrameLocks noChangeAspect="1"/>
          </p:cNvGraphicFramePr>
          <p:nvPr/>
        </p:nvGraphicFramePr>
        <p:xfrm>
          <a:off x="4699000" y="2125663"/>
          <a:ext cx="2108200" cy="511175"/>
        </p:xfrm>
        <a:graphic>
          <a:graphicData uri="http://schemas.openxmlformats.org/presentationml/2006/ole">
            <mc:AlternateContent xmlns:mc="http://schemas.openxmlformats.org/markup-compatibility/2006">
              <mc:Choice xmlns:v="urn:schemas-microsoft-com:vml" Requires="v">
                <p:oleObj name="Equation" r:id="rId5" imgW="837836" imgH="203112" progId="Equation.DSMT4">
                  <p:embed/>
                </p:oleObj>
              </mc:Choice>
              <mc:Fallback>
                <p:oleObj name="Equation" r:id="rId5" imgW="837836" imgH="203112"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99000" y="2125663"/>
                        <a:ext cx="21082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a:extLst>
              <a:ext uri="{FF2B5EF4-FFF2-40B4-BE49-F238E27FC236}">
                <a16:creationId xmlns:a16="http://schemas.microsoft.com/office/drawing/2014/main" id="{9649F39F-7252-5DF2-68A4-226C6EA19FC2}"/>
              </a:ext>
            </a:extLst>
          </p:cNvPr>
          <p:cNvGraphicFramePr>
            <a:graphicFrameLocks noChangeAspect="1"/>
          </p:cNvGraphicFramePr>
          <p:nvPr/>
        </p:nvGraphicFramePr>
        <p:xfrm>
          <a:off x="1328738" y="2492375"/>
          <a:ext cx="412750" cy="360363"/>
        </p:xfrm>
        <a:graphic>
          <a:graphicData uri="http://schemas.openxmlformats.org/presentationml/2006/ole">
            <mc:AlternateContent xmlns:mc="http://schemas.openxmlformats.org/markup-compatibility/2006">
              <mc:Choice xmlns:v="urn:schemas-microsoft-com:vml" Requires="v">
                <p:oleObj name="Equation" r:id="rId7" imgW="202936" imgH="177569" progId="Equation.DSMT4">
                  <p:embed/>
                </p:oleObj>
              </mc:Choice>
              <mc:Fallback>
                <p:oleObj name="Equation" r:id="rId7" imgW="202936" imgH="177569"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28738" y="2492375"/>
                        <a:ext cx="41275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a:extLst>
              <a:ext uri="{FF2B5EF4-FFF2-40B4-BE49-F238E27FC236}">
                <a16:creationId xmlns:a16="http://schemas.microsoft.com/office/drawing/2014/main" id="{C8611A13-B55A-C9F1-AA20-1A7182BE9699}"/>
              </a:ext>
            </a:extLst>
          </p:cNvPr>
          <p:cNvGraphicFramePr>
            <a:graphicFrameLocks noChangeAspect="1"/>
          </p:cNvGraphicFramePr>
          <p:nvPr/>
        </p:nvGraphicFramePr>
        <p:xfrm>
          <a:off x="1905000" y="2492375"/>
          <a:ext cx="412750" cy="360363"/>
        </p:xfrm>
        <a:graphic>
          <a:graphicData uri="http://schemas.openxmlformats.org/presentationml/2006/ole">
            <mc:AlternateContent xmlns:mc="http://schemas.openxmlformats.org/markup-compatibility/2006">
              <mc:Choice xmlns:v="urn:schemas-microsoft-com:vml" Requires="v">
                <p:oleObj name="Equation" r:id="rId9" imgW="202936" imgH="177569" progId="Equation.DSMT4">
                  <p:embed/>
                </p:oleObj>
              </mc:Choice>
              <mc:Fallback>
                <p:oleObj name="Equation" r:id="rId9" imgW="202936" imgH="177569"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2492375"/>
                        <a:ext cx="41275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8">
            <a:extLst>
              <a:ext uri="{FF2B5EF4-FFF2-40B4-BE49-F238E27FC236}">
                <a16:creationId xmlns:a16="http://schemas.microsoft.com/office/drawing/2014/main" id="{90BF442F-32D0-CBE4-C8A6-96B09A0D4584}"/>
              </a:ext>
            </a:extLst>
          </p:cNvPr>
          <p:cNvGraphicFramePr>
            <a:graphicFrameLocks noChangeAspect="1"/>
          </p:cNvGraphicFramePr>
          <p:nvPr/>
        </p:nvGraphicFramePr>
        <p:xfrm>
          <a:off x="982663" y="2924175"/>
          <a:ext cx="1117600" cy="352425"/>
        </p:xfrm>
        <a:graphic>
          <a:graphicData uri="http://schemas.openxmlformats.org/presentationml/2006/ole">
            <mc:AlternateContent xmlns:mc="http://schemas.openxmlformats.org/markup-compatibility/2006">
              <mc:Choice xmlns:v="urn:schemas-microsoft-com:vml" Requires="v">
                <p:oleObj name="Equation" r:id="rId10" imgW="444307" imgH="139639" progId="Equation.DSMT4">
                  <p:embed/>
                </p:oleObj>
              </mc:Choice>
              <mc:Fallback>
                <p:oleObj name="Equation" r:id="rId10" imgW="444307" imgH="139639" progId="Equation.DSMT4">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82663" y="2924175"/>
                        <a:ext cx="11176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9">
            <a:extLst>
              <a:ext uri="{FF2B5EF4-FFF2-40B4-BE49-F238E27FC236}">
                <a16:creationId xmlns:a16="http://schemas.microsoft.com/office/drawing/2014/main" id="{870F6F85-F57E-A84D-3589-14C9B0C96E34}"/>
              </a:ext>
            </a:extLst>
          </p:cNvPr>
          <p:cNvGraphicFramePr>
            <a:graphicFrameLocks noChangeAspect="1"/>
          </p:cNvGraphicFramePr>
          <p:nvPr/>
        </p:nvGraphicFramePr>
        <p:xfrm>
          <a:off x="2173288" y="2852738"/>
          <a:ext cx="287337" cy="449262"/>
        </p:xfrm>
        <a:graphic>
          <a:graphicData uri="http://schemas.openxmlformats.org/presentationml/2006/ole">
            <mc:AlternateContent xmlns:mc="http://schemas.openxmlformats.org/markup-compatibility/2006">
              <mc:Choice xmlns:v="urn:schemas-microsoft-com:vml" Requires="v">
                <p:oleObj name="Equation" r:id="rId12" imgW="114102" imgH="177492" progId="Equation.DSMT4">
                  <p:embed/>
                </p:oleObj>
              </mc:Choice>
              <mc:Fallback>
                <p:oleObj name="Equation" r:id="rId12" imgW="114102" imgH="177492" progId="Equation.DSMT4">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73288" y="2852738"/>
                        <a:ext cx="287337"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10">
            <a:extLst>
              <a:ext uri="{FF2B5EF4-FFF2-40B4-BE49-F238E27FC236}">
                <a16:creationId xmlns:a16="http://schemas.microsoft.com/office/drawing/2014/main" id="{59E3716A-6D25-9148-8CE3-21A0FEA400E1}"/>
              </a:ext>
            </a:extLst>
          </p:cNvPr>
          <p:cNvGraphicFramePr>
            <a:graphicFrameLocks noChangeAspect="1"/>
          </p:cNvGraphicFramePr>
          <p:nvPr/>
        </p:nvGraphicFramePr>
        <p:xfrm>
          <a:off x="1492250" y="2924175"/>
          <a:ext cx="608013" cy="352425"/>
        </p:xfrm>
        <a:graphic>
          <a:graphicData uri="http://schemas.openxmlformats.org/presentationml/2006/ole">
            <mc:AlternateContent xmlns:mc="http://schemas.openxmlformats.org/markup-compatibility/2006">
              <mc:Choice xmlns:v="urn:schemas-microsoft-com:vml" Requires="v">
                <p:oleObj name="Equation" r:id="rId14" imgW="241195" imgH="139639" progId="Equation.DSMT4">
                  <p:embed/>
                </p:oleObj>
              </mc:Choice>
              <mc:Fallback>
                <p:oleObj name="Equation" r:id="rId14" imgW="241195" imgH="139639" progId="Equation.DSMT4">
                  <p:embed/>
                  <p:pic>
                    <p:nvPicPr>
                      <p:cNvPr id="0"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92250" y="2924175"/>
                        <a:ext cx="6080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TextBox 10">
            <a:extLst>
              <a:ext uri="{FF2B5EF4-FFF2-40B4-BE49-F238E27FC236}">
                <a16:creationId xmlns:a16="http://schemas.microsoft.com/office/drawing/2014/main" id="{3F6FB912-4575-9BE7-049E-694E659EA518}"/>
              </a:ext>
            </a:extLst>
          </p:cNvPr>
          <p:cNvSpPr txBox="1"/>
          <p:nvPr/>
        </p:nvSpPr>
        <p:spPr>
          <a:xfrm>
            <a:off x="2605088" y="2420938"/>
            <a:ext cx="1822450" cy="646112"/>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Subtract “3” </a:t>
            </a:r>
            <a:br>
              <a:rPr lang="en-CA" dirty="0">
                <a:solidFill>
                  <a:srgbClr val="FF0000"/>
                </a:solidFill>
                <a:latin typeface="+mj-lt"/>
                <a:cs typeface="Arial" charset="0"/>
              </a:rPr>
            </a:br>
            <a:r>
              <a:rPr lang="en-CA" dirty="0">
                <a:solidFill>
                  <a:srgbClr val="FF0000"/>
                </a:solidFill>
                <a:latin typeface="+mj-lt"/>
                <a:cs typeface="Arial" charset="0"/>
              </a:rPr>
              <a:t>from both sides</a:t>
            </a:r>
          </a:p>
        </p:txBody>
      </p:sp>
      <p:cxnSp>
        <p:nvCxnSpPr>
          <p:cNvPr id="12" name="Straight Connector 11">
            <a:extLst>
              <a:ext uri="{FF2B5EF4-FFF2-40B4-BE49-F238E27FC236}">
                <a16:creationId xmlns:a16="http://schemas.microsoft.com/office/drawing/2014/main" id="{49F4CDB2-933C-9CC7-89E6-4E358FB6664B}"/>
              </a:ext>
            </a:extLst>
          </p:cNvPr>
          <p:cNvCxnSpPr/>
          <p:nvPr/>
        </p:nvCxnSpPr>
        <p:spPr>
          <a:xfrm flipV="1">
            <a:off x="1381125" y="256540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A5A106A-7A4E-1649-7C06-66198826E7DD}"/>
              </a:ext>
            </a:extLst>
          </p:cNvPr>
          <p:cNvCxnSpPr/>
          <p:nvPr/>
        </p:nvCxnSpPr>
        <p:spPr>
          <a:xfrm flipV="1">
            <a:off x="2028825" y="256540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F31AAC4-09F2-2AAD-B335-D43FF51FE1FE}"/>
              </a:ext>
            </a:extLst>
          </p:cNvPr>
          <p:cNvCxnSpPr/>
          <p:nvPr/>
        </p:nvCxnSpPr>
        <p:spPr>
          <a:xfrm flipV="1">
            <a:off x="1381125" y="22050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D8C41E2-658E-F698-1FD8-ED21A0EA66D1}"/>
              </a:ext>
            </a:extLst>
          </p:cNvPr>
          <p:cNvCxnSpPr/>
          <p:nvPr/>
        </p:nvCxnSpPr>
        <p:spPr>
          <a:xfrm flipV="1">
            <a:off x="2028825" y="22050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6BCCF1E4-3510-FB03-30DE-F894C6B927B9}"/>
              </a:ext>
            </a:extLst>
          </p:cNvPr>
          <p:cNvCxnSpPr/>
          <p:nvPr/>
        </p:nvCxnSpPr>
        <p:spPr bwMode="auto">
          <a:xfrm>
            <a:off x="479425" y="3932238"/>
            <a:ext cx="3313113"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9A1C0E3-D736-E823-ADB0-EFA231803782}"/>
              </a:ext>
            </a:extLst>
          </p:cNvPr>
          <p:cNvCxnSpPr/>
          <p:nvPr/>
        </p:nvCxnSpPr>
        <p:spPr bwMode="auto">
          <a:xfrm>
            <a:off x="1992313" y="3787775"/>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9" name="Object 18">
            <a:extLst>
              <a:ext uri="{FF2B5EF4-FFF2-40B4-BE49-F238E27FC236}">
                <a16:creationId xmlns:a16="http://schemas.microsoft.com/office/drawing/2014/main" id="{F08437B9-8384-3647-C52D-0F91139B4191}"/>
              </a:ext>
            </a:extLst>
          </p:cNvPr>
          <p:cNvGraphicFramePr>
            <a:graphicFrameLocks noChangeAspect="1"/>
          </p:cNvGraphicFramePr>
          <p:nvPr/>
        </p:nvGraphicFramePr>
        <p:xfrm>
          <a:off x="1847850" y="4076700"/>
          <a:ext cx="250825" cy="431800"/>
        </p:xfrm>
        <a:graphic>
          <a:graphicData uri="http://schemas.openxmlformats.org/presentationml/2006/ole">
            <mc:AlternateContent xmlns:mc="http://schemas.openxmlformats.org/markup-compatibility/2006">
              <mc:Choice xmlns:v="urn:schemas-microsoft-com:vml" Requires="v">
                <p:oleObj name="Equation" r:id="rId16" imgW="114102" imgH="177492" progId="Equation.DSMT4">
                  <p:embed/>
                </p:oleObj>
              </mc:Choice>
              <mc:Fallback>
                <p:oleObj name="Equation" r:id="rId16" imgW="114102" imgH="177492" progId="Equation.DSMT4">
                  <p:embed/>
                  <p:pic>
                    <p:nvPicPr>
                      <p:cNvPr id="0" name="Object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847850" y="4076700"/>
                        <a:ext cx="2508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 name="Oval 19">
            <a:extLst>
              <a:ext uri="{FF2B5EF4-FFF2-40B4-BE49-F238E27FC236}">
                <a16:creationId xmlns:a16="http://schemas.microsoft.com/office/drawing/2014/main" id="{EE97EFCF-CA9C-0A62-565F-C52945A29FA5}"/>
              </a:ext>
            </a:extLst>
          </p:cNvPr>
          <p:cNvSpPr/>
          <p:nvPr/>
        </p:nvSpPr>
        <p:spPr>
          <a:xfrm>
            <a:off x="1847850" y="3787775"/>
            <a:ext cx="287338" cy="287338"/>
          </a:xfrm>
          <a:prstGeom prst="ellipse">
            <a:avLst/>
          </a:prstGeom>
          <a:no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1" name="Right Arrow 20">
            <a:extLst>
              <a:ext uri="{FF2B5EF4-FFF2-40B4-BE49-F238E27FC236}">
                <a16:creationId xmlns:a16="http://schemas.microsoft.com/office/drawing/2014/main" id="{217D960D-366F-472D-5E40-E9C6A7BAE55D}"/>
              </a:ext>
            </a:extLst>
          </p:cNvPr>
          <p:cNvSpPr/>
          <p:nvPr/>
        </p:nvSpPr>
        <p:spPr>
          <a:xfrm rot="10800000">
            <a:off x="192088" y="3716338"/>
            <a:ext cx="1727200" cy="3587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2" name="TextBox 21">
            <a:extLst>
              <a:ext uri="{FF2B5EF4-FFF2-40B4-BE49-F238E27FC236}">
                <a16:creationId xmlns:a16="http://schemas.microsoft.com/office/drawing/2014/main" id="{65B931F4-D3C4-913E-A6CE-B44A23D25BE2}"/>
              </a:ext>
            </a:extLst>
          </p:cNvPr>
          <p:cNvSpPr txBox="1"/>
          <p:nvPr/>
        </p:nvSpPr>
        <p:spPr>
          <a:xfrm>
            <a:off x="190500" y="5746750"/>
            <a:ext cx="4105275" cy="922338"/>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Any number that you pick on this</a:t>
            </a:r>
            <a:br>
              <a:rPr lang="en-CA" dirty="0">
                <a:solidFill>
                  <a:srgbClr val="FF0000"/>
                </a:solidFill>
                <a:latin typeface="+mj-lt"/>
                <a:cs typeface="Arial" charset="0"/>
              </a:rPr>
            </a:br>
            <a:r>
              <a:rPr lang="en-CA" dirty="0">
                <a:solidFill>
                  <a:srgbClr val="FF0000"/>
                </a:solidFill>
                <a:latin typeface="+mj-lt"/>
                <a:cs typeface="Arial" charset="0"/>
              </a:rPr>
              <a:t> side of the number line will work in </a:t>
            </a:r>
            <a:br>
              <a:rPr lang="en-CA" dirty="0">
                <a:solidFill>
                  <a:srgbClr val="FF0000"/>
                </a:solidFill>
                <a:latin typeface="+mj-lt"/>
                <a:cs typeface="Arial" charset="0"/>
              </a:rPr>
            </a:br>
            <a:r>
              <a:rPr lang="en-CA" dirty="0">
                <a:solidFill>
                  <a:srgbClr val="FF0000"/>
                </a:solidFill>
                <a:latin typeface="+mj-lt"/>
                <a:cs typeface="Arial" charset="0"/>
              </a:rPr>
              <a:t>the original inequality</a:t>
            </a:r>
          </a:p>
        </p:txBody>
      </p:sp>
      <p:graphicFrame>
        <p:nvGraphicFramePr>
          <p:cNvPr id="23" name="Object 22">
            <a:extLst>
              <a:ext uri="{FF2B5EF4-FFF2-40B4-BE49-F238E27FC236}">
                <a16:creationId xmlns:a16="http://schemas.microsoft.com/office/drawing/2014/main" id="{0DFCD2B6-D78C-A0C8-DC3C-BD5813C6BF7D}"/>
              </a:ext>
            </a:extLst>
          </p:cNvPr>
          <p:cNvGraphicFramePr>
            <a:graphicFrameLocks noChangeAspect="1"/>
          </p:cNvGraphicFramePr>
          <p:nvPr/>
        </p:nvGraphicFramePr>
        <p:xfrm>
          <a:off x="1662113" y="4524375"/>
          <a:ext cx="185737" cy="344488"/>
        </p:xfrm>
        <a:graphic>
          <a:graphicData uri="http://schemas.openxmlformats.org/presentationml/2006/ole">
            <mc:AlternateContent xmlns:mc="http://schemas.openxmlformats.org/markup-compatibility/2006">
              <mc:Choice xmlns:v="urn:schemas-microsoft-com:vml" Requires="v">
                <p:oleObj name="Equation" r:id="rId18" imgW="88707" imgH="164742" progId="Equation.DSMT4">
                  <p:embed/>
                </p:oleObj>
              </mc:Choice>
              <mc:Fallback>
                <p:oleObj name="Equation" r:id="rId18" imgW="88707" imgH="164742" progId="Equation.DSMT4">
                  <p:embed/>
                  <p:pic>
                    <p:nvPicPr>
                      <p:cNvPr id="0" name="Object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662113" y="4524375"/>
                        <a:ext cx="185737"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Object 23">
            <a:extLst>
              <a:ext uri="{FF2B5EF4-FFF2-40B4-BE49-F238E27FC236}">
                <a16:creationId xmlns:a16="http://schemas.microsoft.com/office/drawing/2014/main" id="{B20384DE-21EA-3E28-726C-68F47235D789}"/>
              </a:ext>
            </a:extLst>
          </p:cNvPr>
          <p:cNvGraphicFramePr>
            <a:graphicFrameLocks noChangeAspect="1"/>
          </p:cNvGraphicFramePr>
          <p:nvPr/>
        </p:nvGraphicFramePr>
        <p:xfrm>
          <a:off x="1343025" y="4941888"/>
          <a:ext cx="592138" cy="377825"/>
        </p:xfrm>
        <a:graphic>
          <a:graphicData uri="http://schemas.openxmlformats.org/presentationml/2006/ole">
            <mc:AlternateContent xmlns:mc="http://schemas.openxmlformats.org/markup-compatibility/2006">
              <mc:Choice xmlns:v="urn:schemas-microsoft-com:vml" Requires="v">
                <p:oleObj name="Equation" r:id="rId20" imgW="279158" imgH="177646" progId="Equation.DSMT4">
                  <p:embed/>
                </p:oleObj>
              </mc:Choice>
              <mc:Fallback>
                <p:oleObj name="Equation" r:id="rId20" imgW="279158" imgH="177646" progId="Equation.DSMT4">
                  <p:embed/>
                  <p:pic>
                    <p:nvPicPr>
                      <p:cNvPr id="0" name="Object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343025" y="4941888"/>
                        <a:ext cx="592138"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Object 24">
            <a:extLst>
              <a:ext uri="{FF2B5EF4-FFF2-40B4-BE49-F238E27FC236}">
                <a16:creationId xmlns:a16="http://schemas.microsoft.com/office/drawing/2014/main" id="{4475419B-44C5-9D8C-2302-19D3EC9659DA}"/>
              </a:ext>
            </a:extLst>
          </p:cNvPr>
          <p:cNvGraphicFramePr>
            <a:graphicFrameLocks noChangeAspect="1"/>
          </p:cNvGraphicFramePr>
          <p:nvPr/>
        </p:nvGraphicFramePr>
        <p:xfrm>
          <a:off x="1358900" y="5359400"/>
          <a:ext cx="631825" cy="373063"/>
        </p:xfrm>
        <a:graphic>
          <a:graphicData uri="http://schemas.openxmlformats.org/presentationml/2006/ole">
            <mc:AlternateContent xmlns:mc="http://schemas.openxmlformats.org/markup-compatibility/2006">
              <mc:Choice xmlns:v="urn:schemas-microsoft-com:vml" Requires="v">
                <p:oleObj name="Equation" r:id="rId22" imgW="304404" imgH="177569" progId="Equation.DSMT4">
                  <p:embed/>
                </p:oleObj>
              </mc:Choice>
              <mc:Fallback>
                <p:oleObj name="Equation" r:id="rId22" imgW="304404" imgH="177569" progId="Equation.DSMT4">
                  <p:embed/>
                  <p:pic>
                    <p:nvPicPr>
                      <p:cNvPr id="0" name="Object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358900" y="5359400"/>
                        <a:ext cx="631825"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Object 25">
            <a:extLst>
              <a:ext uri="{FF2B5EF4-FFF2-40B4-BE49-F238E27FC236}">
                <a16:creationId xmlns:a16="http://schemas.microsoft.com/office/drawing/2014/main" id="{1A39C9BB-C57A-DAF6-7084-D06331ADCCC6}"/>
              </a:ext>
            </a:extLst>
          </p:cNvPr>
          <p:cNvGraphicFramePr>
            <a:graphicFrameLocks noChangeAspect="1"/>
          </p:cNvGraphicFramePr>
          <p:nvPr/>
        </p:nvGraphicFramePr>
        <p:xfrm>
          <a:off x="1851025" y="4524375"/>
          <a:ext cx="901700" cy="373063"/>
        </p:xfrm>
        <a:graphic>
          <a:graphicData uri="http://schemas.openxmlformats.org/presentationml/2006/ole">
            <mc:AlternateContent xmlns:mc="http://schemas.openxmlformats.org/markup-compatibility/2006">
              <mc:Choice xmlns:v="urn:schemas-microsoft-com:vml" Requires="v">
                <p:oleObj name="Equation" r:id="rId24" imgW="431425" imgH="177646" progId="Equation.DSMT4">
                  <p:embed/>
                </p:oleObj>
              </mc:Choice>
              <mc:Fallback>
                <p:oleObj name="Equation" r:id="rId24" imgW="431425" imgH="177646" progId="Equation.DSMT4">
                  <p:embed/>
                  <p:pic>
                    <p:nvPicPr>
                      <p:cNvPr id="0" name="Object 2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851025" y="4524375"/>
                        <a:ext cx="901700"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7" name="Object 26">
            <a:extLst>
              <a:ext uri="{FF2B5EF4-FFF2-40B4-BE49-F238E27FC236}">
                <a16:creationId xmlns:a16="http://schemas.microsoft.com/office/drawing/2014/main" id="{DB549F5F-4051-31CD-B5F3-E3A0671F6542}"/>
              </a:ext>
            </a:extLst>
          </p:cNvPr>
          <p:cNvGraphicFramePr>
            <a:graphicFrameLocks noChangeAspect="1"/>
          </p:cNvGraphicFramePr>
          <p:nvPr/>
        </p:nvGraphicFramePr>
        <p:xfrm>
          <a:off x="1847850" y="4941888"/>
          <a:ext cx="901700" cy="373062"/>
        </p:xfrm>
        <a:graphic>
          <a:graphicData uri="http://schemas.openxmlformats.org/presentationml/2006/ole">
            <mc:AlternateContent xmlns:mc="http://schemas.openxmlformats.org/markup-compatibility/2006">
              <mc:Choice xmlns:v="urn:schemas-microsoft-com:vml" Requires="v">
                <p:oleObj name="Equation" r:id="rId26" imgW="431425" imgH="177646" progId="Equation.DSMT4">
                  <p:embed/>
                </p:oleObj>
              </mc:Choice>
              <mc:Fallback>
                <p:oleObj name="Equation" r:id="rId26" imgW="431425" imgH="177646" progId="Equation.DSMT4">
                  <p:embed/>
                  <p:pic>
                    <p:nvPicPr>
                      <p:cNvPr id="0" name="Object 26"/>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847850" y="4941888"/>
                        <a:ext cx="9017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Object 27">
            <a:extLst>
              <a:ext uri="{FF2B5EF4-FFF2-40B4-BE49-F238E27FC236}">
                <a16:creationId xmlns:a16="http://schemas.microsoft.com/office/drawing/2014/main" id="{A0D7EEC8-EECE-FB1B-8A81-98476CA9B1BA}"/>
              </a:ext>
            </a:extLst>
          </p:cNvPr>
          <p:cNvGraphicFramePr>
            <a:graphicFrameLocks noChangeAspect="1"/>
          </p:cNvGraphicFramePr>
          <p:nvPr/>
        </p:nvGraphicFramePr>
        <p:xfrm>
          <a:off x="1919288" y="5359400"/>
          <a:ext cx="901700" cy="373063"/>
        </p:xfrm>
        <a:graphic>
          <a:graphicData uri="http://schemas.openxmlformats.org/presentationml/2006/ole">
            <mc:AlternateContent xmlns:mc="http://schemas.openxmlformats.org/markup-compatibility/2006">
              <mc:Choice xmlns:v="urn:schemas-microsoft-com:vml" Requires="v">
                <p:oleObj name="Equation" r:id="rId28" imgW="431425" imgH="177646" progId="Equation.DSMT4">
                  <p:embed/>
                </p:oleObj>
              </mc:Choice>
              <mc:Fallback>
                <p:oleObj name="Equation" r:id="rId28" imgW="431425" imgH="177646" progId="Equation.DSMT4">
                  <p:embed/>
                  <p:pic>
                    <p:nvPicPr>
                      <p:cNvPr id="0" name="Object 2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919288" y="5359400"/>
                        <a:ext cx="901700"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 name="Object 28">
            <a:extLst>
              <a:ext uri="{FF2B5EF4-FFF2-40B4-BE49-F238E27FC236}">
                <a16:creationId xmlns:a16="http://schemas.microsoft.com/office/drawing/2014/main" id="{B16EC2E7-64D7-8466-4622-652745AC44E7}"/>
              </a:ext>
            </a:extLst>
          </p:cNvPr>
          <p:cNvGraphicFramePr>
            <a:graphicFrameLocks noChangeAspect="1"/>
          </p:cNvGraphicFramePr>
          <p:nvPr/>
        </p:nvGraphicFramePr>
        <p:xfrm>
          <a:off x="5799138" y="2492375"/>
          <a:ext cx="257175" cy="360363"/>
        </p:xfrm>
        <a:graphic>
          <a:graphicData uri="http://schemas.openxmlformats.org/presentationml/2006/ole">
            <mc:AlternateContent xmlns:mc="http://schemas.openxmlformats.org/markup-compatibility/2006">
              <mc:Choice xmlns:v="urn:schemas-microsoft-com:vml" Requires="v">
                <p:oleObj name="Equation" r:id="rId29" imgW="126725" imgH="177415" progId="Equation.DSMT4">
                  <p:embed/>
                </p:oleObj>
              </mc:Choice>
              <mc:Fallback>
                <p:oleObj name="Equation" r:id="rId29" imgW="126725" imgH="177415" progId="Equation.DSMT4">
                  <p:embed/>
                  <p:pic>
                    <p:nvPicPr>
                      <p:cNvPr id="0" name="Object 2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799138" y="2492375"/>
                        <a:ext cx="2571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0" name="Object 29">
            <a:extLst>
              <a:ext uri="{FF2B5EF4-FFF2-40B4-BE49-F238E27FC236}">
                <a16:creationId xmlns:a16="http://schemas.microsoft.com/office/drawing/2014/main" id="{7FA9C845-8179-542E-A022-25EEB5D7815F}"/>
              </a:ext>
            </a:extLst>
          </p:cNvPr>
          <p:cNvGraphicFramePr>
            <a:graphicFrameLocks noChangeAspect="1"/>
          </p:cNvGraphicFramePr>
          <p:nvPr/>
        </p:nvGraphicFramePr>
        <p:xfrm>
          <a:off x="6475413" y="2492375"/>
          <a:ext cx="257175" cy="360363"/>
        </p:xfrm>
        <a:graphic>
          <a:graphicData uri="http://schemas.openxmlformats.org/presentationml/2006/ole">
            <mc:AlternateContent xmlns:mc="http://schemas.openxmlformats.org/markup-compatibility/2006">
              <mc:Choice xmlns:v="urn:schemas-microsoft-com:vml" Requires="v">
                <p:oleObj name="Equation" r:id="rId31" imgW="126725" imgH="177415" progId="Equation.DSMT4">
                  <p:embed/>
                </p:oleObj>
              </mc:Choice>
              <mc:Fallback>
                <p:oleObj name="Equation" r:id="rId31" imgW="126725" imgH="177415" progId="Equation.DSMT4">
                  <p:embed/>
                  <p:pic>
                    <p:nvPicPr>
                      <p:cNvPr id="0" name="Object 2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475413" y="2492375"/>
                        <a:ext cx="2571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Object 30">
            <a:extLst>
              <a:ext uri="{FF2B5EF4-FFF2-40B4-BE49-F238E27FC236}">
                <a16:creationId xmlns:a16="http://schemas.microsoft.com/office/drawing/2014/main" id="{8FC6181F-56A2-F1C8-31A9-E806332EA996}"/>
              </a:ext>
            </a:extLst>
          </p:cNvPr>
          <p:cNvGraphicFramePr>
            <a:graphicFrameLocks noChangeAspect="1"/>
          </p:cNvGraphicFramePr>
          <p:nvPr/>
        </p:nvGraphicFramePr>
        <p:xfrm>
          <a:off x="5375275" y="2892425"/>
          <a:ext cx="1117600" cy="415925"/>
        </p:xfrm>
        <a:graphic>
          <a:graphicData uri="http://schemas.openxmlformats.org/presentationml/2006/ole">
            <mc:AlternateContent xmlns:mc="http://schemas.openxmlformats.org/markup-compatibility/2006">
              <mc:Choice xmlns:v="urn:schemas-microsoft-com:vml" Requires="v">
                <p:oleObj name="Equation" r:id="rId33" imgW="444114" imgH="164957" progId="Equation.DSMT4">
                  <p:embed/>
                </p:oleObj>
              </mc:Choice>
              <mc:Fallback>
                <p:oleObj name="Equation" r:id="rId33" imgW="444114" imgH="164957" progId="Equation.DSMT4">
                  <p:embed/>
                  <p:pic>
                    <p:nvPicPr>
                      <p:cNvPr id="0" name="Object 3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375275" y="2892425"/>
                        <a:ext cx="111760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2" name="Object 31">
            <a:extLst>
              <a:ext uri="{FF2B5EF4-FFF2-40B4-BE49-F238E27FC236}">
                <a16:creationId xmlns:a16="http://schemas.microsoft.com/office/drawing/2014/main" id="{A37D728E-F01D-3349-0AF6-D51E6A6B5841}"/>
              </a:ext>
            </a:extLst>
          </p:cNvPr>
          <p:cNvGraphicFramePr>
            <a:graphicFrameLocks noChangeAspect="1"/>
          </p:cNvGraphicFramePr>
          <p:nvPr/>
        </p:nvGraphicFramePr>
        <p:xfrm>
          <a:off x="6492875" y="2873375"/>
          <a:ext cx="446088" cy="449263"/>
        </p:xfrm>
        <a:graphic>
          <a:graphicData uri="http://schemas.openxmlformats.org/presentationml/2006/ole">
            <mc:AlternateContent xmlns:mc="http://schemas.openxmlformats.org/markup-compatibility/2006">
              <mc:Choice xmlns:v="urn:schemas-microsoft-com:vml" Requires="v">
                <p:oleObj name="Equation" r:id="rId35" imgW="177492" imgH="177492" progId="Equation.DSMT4">
                  <p:embed/>
                </p:oleObj>
              </mc:Choice>
              <mc:Fallback>
                <p:oleObj name="Equation" r:id="rId35" imgW="177492" imgH="177492" progId="Equation.DSMT4">
                  <p:embed/>
                  <p:pic>
                    <p:nvPicPr>
                      <p:cNvPr id="0" name="Object 31"/>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492875" y="2873375"/>
                        <a:ext cx="446088"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 name="Object 32">
            <a:extLst>
              <a:ext uri="{FF2B5EF4-FFF2-40B4-BE49-F238E27FC236}">
                <a16:creationId xmlns:a16="http://schemas.microsoft.com/office/drawing/2014/main" id="{7A8ABBE0-3453-5A6E-3D4E-F2F54FADC2E1}"/>
              </a:ext>
            </a:extLst>
          </p:cNvPr>
          <p:cNvGraphicFramePr>
            <a:graphicFrameLocks noChangeAspect="1"/>
          </p:cNvGraphicFramePr>
          <p:nvPr/>
        </p:nvGraphicFramePr>
        <p:xfrm>
          <a:off x="5884863" y="2890838"/>
          <a:ext cx="608012" cy="415925"/>
        </p:xfrm>
        <a:graphic>
          <a:graphicData uri="http://schemas.openxmlformats.org/presentationml/2006/ole">
            <mc:AlternateContent xmlns:mc="http://schemas.openxmlformats.org/markup-compatibility/2006">
              <mc:Choice xmlns:v="urn:schemas-microsoft-com:vml" Requires="v">
                <p:oleObj name="Equation" r:id="rId37" imgW="241091" imgH="164957" progId="Equation.DSMT4">
                  <p:embed/>
                </p:oleObj>
              </mc:Choice>
              <mc:Fallback>
                <p:oleObj name="Equation" r:id="rId37" imgW="241091" imgH="164957" progId="Equation.DSMT4">
                  <p:embed/>
                  <p:pic>
                    <p:nvPicPr>
                      <p:cNvPr id="0" name="Object 3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884863" y="2890838"/>
                        <a:ext cx="608012"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 name="TextBox 33">
            <a:extLst>
              <a:ext uri="{FF2B5EF4-FFF2-40B4-BE49-F238E27FC236}">
                <a16:creationId xmlns:a16="http://schemas.microsoft.com/office/drawing/2014/main" id="{D062334E-2311-0FCE-5344-199A1075531E}"/>
              </a:ext>
            </a:extLst>
          </p:cNvPr>
          <p:cNvSpPr txBox="1"/>
          <p:nvPr/>
        </p:nvSpPr>
        <p:spPr>
          <a:xfrm>
            <a:off x="7280275" y="2420938"/>
            <a:ext cx="1257300" cy="646112"/>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Add “7” to</a:t>
            </a:r>
            <a:br>
              <a:rPr lang="en-CA" dirty="0">
                <a:solidFill>
                  <a:srgbClr val="FF0000"/>
                </a:solidFill>
                <a:latin typeface="+mj-lt"/>
                <a:cs typeface="Arial" charset="0"/>
              </a:rPr>
            </a:br>
            <a:r>
              <a:rPr lang="en-CA" dirty="0">
                <a:solidFill>
                  <a:srgbClr val="FF0000"/>
                </a:solidFill>
                <a:latin typeface="+mj-lt"/>
                <a:cs typeface="Arial" charset="0"/>
              </a:rPr>
              <a:t>both sides</a:t>
            </a:r>
          </a:p>
        </p:txBody>
      </p:sp>
      <p:cxnSp>
        <p:nvCxnSpPr>
          <p:cNvPr id="35" name="Straight Connector 34">
            <a:extLst>
              <a:ext uri="{FF2B5EF4-FFF2-40B4-BE49-F238E27FC236}">
                <a16:creationId xmlns:a16="http://schemas.microsoft.com/office/drawing/2014/main" id="{53A66BEC-5962-C26D-2D22-5D4D4FBD8F2C}"/>
              </a:ext>
            </a:extLst>
          </p:cNvPr>
          <p:cNvCxnSpPr/>
          <p:nvPr/>
        </p:nvCxnSpPr>
        <p:spPr>
          <a:xfrm flipV="1">
            <a:off x="5773738" y="25654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D79FBA9-5394-EF65-98F3-415A45E9E812}"/>
              </a:ext>
            </a:extLst>
          </p:cNvPr>
          <p:cNvCxnSpPr/>
          <p:nvPr/>
        </p:nvCxnSpPr>
        <p:spPr>
          <a:xfrm flipV="1">
            <a:off x="6421438" y="25654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1176497-A838-C623-0902-792D86AF441A}"/>
              </a:ext>
            </a:extLst>
          </p:cNvPr>
          <p:cNvCxnSpPr/>
          <p:nvPr/>
        </p:nvCxnSpPr>
        <p:spPr>
          <a:xfrm flipV="1">
            <a:off x="5773738" y="22050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2922832-3914-04F6-D6E0-0E6DE1A6D820}"/>
              </a:ext>
            </a:extLst>
          </p:cNvPr>
          <p:cNvCxnSpPr/>
          <p:nvPr/>
        </p:nvCxnSpPr>
        <p:spPr>
          <a:xfrm flipV="1">
            <a:off x="6421438" y="22050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C24BA0D-FD58-5337-4989-DA86318BF116}"/>
              </a:ext>
            </a:extLst>
          </p:cNvPr>
          <p:cNvCxnSpPr/>
          <p:nvPr/>
        </p:nvCxnSpPr>
        <p:spPr bwMode="auto">
          <a:xfrm>
            <a:off x="4872038" y="3932238"/>
            <a:ext cx="3313112" cy="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4376A6D-7BF0-BF2F-CC5C-8F76F7F327F9}"/>
              </a:ext>
            </a:extLst>
          </p:cNvPr>
          <p:cNvCxnSpPr/>
          <p:nvPr/>
        </p:nvCxnSpPr>
        <p:spPr bwMode="auto">
          <a:xfrm>
            <a:off x="6384925" y="3787775"/>
            <a:ext cx="0" cy="2889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41" name="Object 40">
            <a:extLst>
              <a:ext uri="{FF2B5EF4-FFF2-40B4-BE49-F238E27FC236}">
                <a16:creationId xmlns:a16="http://schemas.microsoft.com/office/drawing/2014/main" id="{D1C76A77-E644-E3DD-6811-D06CEFF29E75}"/>
              </a:ext>
            </a:extLst>
          </p:cNvPr>
          <p:cNvGraphicFramePr>
            <a:graphicFrameLocks noChangeAspect="1"/>
          </p:cNvGraphicFramePr>
          <p:nvPr/>
        </p:nvGraphicFramePr>
        <p:xfrm>
          <a:off x="6170613" y="4076700"/>
          <a:ext cx="390525" cy="431800"/>
        </p:xfrm>
        <a:graphic>
          <a:graphicData uri="http://schemas.openxmlformats.org/presentationml/2006/ole">
            <mc:AlternateContent xmlns:mc="http://schemas.openxmlformats.org/markup-compatibility/2006">
              <mc:Choice xmlns:v="urn:schemas-microsoft-com:vml" Requires="v">
                <p:oleObj name="Equation" r:id="rId39" imgW="177492" imgH="177492" progId="Equation.DSMT4">
                  <p:embed/>
                </p:oleObj>
              </mc:Choice>
              <mc:Fallback>
                <p:oleObj name="Equation" r:id="rId39" imgW="177492" imgH="177492" progId="Equation.DSMT4">
                  <p:embed/>
                  <p:pic>
                    <p:nvPicPr>
                      <p:cNvPr id="0" name="Object 40"/>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170613" y="4076700"/>
                        <a:ext cx="3905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Oval 41">
            <a:extLst>
              <a:ext uri="{FF2B5EF4-FFF2-40B4-BE49-F238E27FC236}">
                <a16:creationId xmlns:a16="http://schemas.microsoft.com/office/drawing/2014/main" id="{99E00634-450A-40AF-7C7B-84E44DD46D1F}"/>
              </a:ext>
            </a:extLst>
          </p:cNvPr>
          <p:cNvSpPr/>
          <p:nvPr/>
        </p:nvSpPr>
        <p:spPr>
          <a:xfrm>
            <a:off x="6240463" y="3787775"/>
            <a:ext cx="287337" cy="287338"/>
          </a:xfrm>
          <a:prstGeom prst="ellipse">
            <a:avLst/>
          </a:prstGeom>
          <a:solidFill>
            <a:srgbClr val="FF0000"/>
          </a:solidFill>
          <a:ln w="730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 name="Right Arrow 42">
            <a:extLst>
              <a:ext uri="{FF2B5EF4-FFF2-40B4-BE49-F238E27FC236}">
                <a16:creationId xmlns:a16="http://schemas.microsoft.com/office/drawing/2014/main" id="{D94A2A8E-AE65-D3AE-30AC-2005FD5793B5}"/>
              </a:ext>
            </a:extLst>
          </p:cNvPr>
          <p:cNvSpPr/>
          <p:nvPr/>
        </p:nvSpPr>
        <p:spPr>
          <a:xfrm>
            <a:off x="6516688" y="3752850"/>
            <a:ext cx="1727200" cy="358775"/>
          </a:xfrm>
          <a:prstGeom prst="rightArrow">
            <a:avLst>
              <a:gd name="adj1" fmla="val 50000"/>
              <a:gd name="adj2" fmla="val 133558"/>
            </a:avLst>
          </a:prstGeom>
          <a:solidFill>
            <a:srgbClr val="FF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4" name="TextBox 43">
            <a:extLst>
              <a:ext uri="{FF2B5EF4-FFF2-40B4-BE49-F238E27FC236}">
                <a16:creationId xmlns:a16="http://schemas.microsoft.com/office/drawing/2014/main" id="{BD74AB9E-9EEE-DCF0-E6BA-61BCB0CFD4FB}"/>
              </a:ext>
            </a:extLst>
          </p:cNvPr>
          <p:cNvSpPr txBox="1"/>
          <p:nvPr/>
        </p:nvSpPr>
        <p:spPr>
          <a:xfrm>
            <a:off x="4583113" y="5746750"/>
            <a:ext cx="4105275" cy="922338"/>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Any number that you pick on this</a:t>
            </a:r>
            <a:br>
              <a:rPr lang="en-CA" dirty="0">
                <a:solidFill>
                  <a:srgbClr val="FF0000"/>
                </a:solidFill>
                <a:latin typeface="+mj-lt"/>
                <a:cs typeface="Arial" charset="0"/>
              </a:rPr>
            </a:br>
            <a:r>
              <a:rPr lang="en-CA" dirty="0">
                <a:solidFill>
                  <a:srgbClr val="FF0000"/>
                </a:solidFill>
                <a:latin typeface="+mj-lt"/>
                <a:cs typeface="Arial" charset="0"/>
              </a:rPr>
              <a:t> side of the number line will work in </a:t>
            </a:r>
            <a:br>
              <a:rPr lang="en-CA" dirty="0">
                <a:solidFill>
                  <a:srgbClr val="FF0000"/>
                </a:solidFill>
                <a:latin typeface="+mj-lt"/>
                <a:cs typeface="Arial" charset="0"/>
              </a:rPr>
            </a:br>
            <a:r>
              <a:rPr lang="en-CA" dirty="0">
                <a:solidFill>
                  <a:srgbClr val="FF0000"/>
                </a:solidFill>
                <a:latin typeface="+mj-lt"/>
                <a:cs typeface="Arial" charset="0"/>
              </a:rPr>
              <a:t>the original inequality</a:t>
            </a:r>
          </a:p>
        </p:txBody>
      </p:sp>
      <p:graphicFrame>
        <p:nvGraphicFramePr>
          <p:cNvPr id="45" name="Object 44">
            <a:extLst>
              <a:ext uri="{FF2B5EF4-FFF2-40B4-BE49-F238E27FC236}">
                <a16:creationId xmlns:a16="http://schemas.microsoft.com/office/drawing/2014/main" id="{EF3EA0CF-1E58-4E25-A6FB-BE58DFB26F59}"/>
              </a:ext>
            </a:extLst>
          </p:cNvPr>
          <p:cNvGraphicFramePr>
            <a:graphicFrameLocks noChangeAspect="1"/>
          </p:cNvGraphicFramePr>
          <p:nvPr/>
        </p:nvGraphicFramePr>
        <p:xfrm>
          <a:off x="6859588" y="4511675"/>
          <a:ext cx="425450" cy="371475"/>
        </p:xfrm>
        <a:graphic>
          <a:graphicData uri="http://schemas.openxmlformats.org/presentationml/2006/ole">
            <mc:AlternateContent xmlns:mc="http://schemas.openxmlformats.org/markup-compatibility/2006">
              <mc:Choice xmlns:v="urn:schemas-microsoft-com:vml" Requires="v">
                <p:oleObj name="Equation" r:id="rId41" imgW="202936" imgH="177569" progId="Equation.DSMT4">
                  <p:embed/>
                </p:oleObj>
              </mc:Choice>
              <mc:Fallback>
                <p:oleObj name="Equation" r:id="rId41" imgW="202936" imgH="177569" progId="Equation.DSMT4">
                  <p:embed/>
                  <p:pic>
                    <p:nvPicPr>
                      <p:cNvPr id="0" name="Object 44"/>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859588" y="4511675"/>
                        <a:ext cx="42545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 name="Object 45">
            <a:extLst>
              <a:ext uri="{FF2B5EF4-FFF2-40B4-BE49-F238E27FC236}">
                <a16:creationId xmlns:a16="http://schemas.microsoft.com/office/drawing/2014/main" id="{228BE886-A763-6B0C-6BEB-2B32E8D8D002}"/>
              </a:ext>
            </a:extLst>
          </p:cNvPr>
          <p:cNvGraphicFramePr>
            <a:graphicFrameLocks noChangeAspect="1"/>
          </p:cNvGraphicFramePr>
          <p:nvPr/>
        </p:nvGraphicFramePr>
        <p:xfrm>
          <a:off x="6715125" y="4941888"/>
          <a:ext cx="536575" cy="377825"/>
        </p:xfrm>
        <a:graphic>
          <a:graphicData uri="http://schemas.openxmlformats.org/presentationml/2006/ole">
            <mc:AlternateContent xmlns:mc="http://schemas.openxmlformats.org/markup-compatibility/2006">
              <mc:Choice xmlns:v="urn:schemas-microsoft-com:vml" Requires="v">
                <p:oleObj name="Equation" r:id="rId43" imgW="253670" imgH="177569" progId="Equation.DSMT4">
                  <p:embed/>
                </p:oleObj>
              </mc:Choice>
              <mc:Fallback>
                <p:oleObj name="Equation" r:id="rId43" imgW="253670" imgH="177569" progId="Equation.DSMT4">
                  <p:embed/>
                  <p:pic>
                    <p:nvPicPr>
                      <p:cNvPr id="0" name="Object 45"/>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6715125" y="4941888"/>
                        <a:ext cx="53657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7" name="Object 46">
            <a:extLst>
              <a:ext uri="{FF2B5EF4-FFF2-40B4-BE49-F238E27FC236}">
                <a16:creationId xmlns:a16="http://schemas.microsoft.com/office/drawing/2014/main" id="{6FF54842-7780-D9FF-6CBD-CC743BA59CAA}"/>
              </a:ext>
            </a:extLst>
          </p:cNvPr>
          <p:cNvGraphicFramePr>
            <a:graphicFrameLocks noChangeAspect="1"/>
          </p:cNvGraphicFramePr>
          <p:nvPr/>
        </p:nvGraphicFramePr>
        <p:xfrm>
          <a:off x="6851650" y="5359400"/>
          <a:ext cx="393700" cy="373063"/>
        </p:xfrm>
        <a:graphic>
          <a:graphicData uri="http://schemas.openxmlformats.org/presentationml/2006/ole">
            <mc:AlternateContent xmlns:mc="http://schemas.openxmlformats.org/markup-compatibility/2006">
              <mc:Choice xmlns:v="urn:schemas-microsoft-com:vml" Requires="v">
                <p:oleObj name="Equation" r:id="rId45" imgW="190335" imgH="177646" progId="Equation.DSMT4">
                  <p:embed/>
                </p:oleObj>
              </mc:Choice>
              <mc:Fallback>
                <p:oleObj name="Equation" r:id="rId45" imgW="190335" imgH="177646" progId="Equation.DSMT4">
                  <p:embed/>
                  <p:pic>
                    <p:nvPicPr>
                      <p:cNvPr id="0" name="Object 46"/>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6851650" y="5359400"/>
                        <a:ext cx="393700"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8" name="Object 47">
            <a:extLst>
              <a:ext uri="{FF2B5EF4-FFF2-40B4-BE49-F238E27FC236}">
                <a16:creationId xmlns:a16="http://schemas.microsoft.com/office/drawing/2014/main" id="{2A60359B-333D-55A2-EA64-C38F76F621D4}"/>
              </a:ext>
            </a:extLst>
          </p:cNvPr>
          <p:cNvGraphicFramePr>
            <a:graphicFrameLocks noChangeAspect="1"/>
          </p:cNvGraphicFramePr>
          <p:nvPr/>
        </p:nvGraphicFramePr>
        <p:xfrm>
          <a:off x="7253288" y="4524375"/>
          <a:ext cx="1035050" cy="373063"/>
        </p:xfrm>
        <a:graphic>
          <a:graphicData uri="http://schemas.openxmlformats.org/presentationml/2006/ole">
            <mc:AlternateContent xmlns:mc="http://schemas.openxmlformats.org/markup-compatibility/2006">
              <mc:Choice xmlns:v="urn:schemas-microsoft-com:vml" Requires="v">
                <p:oleObj name="Equation" r:id="rId47" imgW="494870" imgH="177646" progId="Equation.DSMT4">
                  <p:embed/>
                </p:oleObj>
              </mc:Choice>
              <mc:Fallback>
                <p:oleObj name="Equation" r:id="rId47" imgW="494870" imgH="177646" progId="Equation.DSMT4">
                  <p:embed/>
                  <p:pic>
                    <p:nvPicPr>
                      <p:cNvPr id="0" name="Object 47"/>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7253288" y="4524375"/>
                        <a:ext cx="1035050"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9" name="Object 48">
            <a:extLst>
              <a:ext uri="{FF2B5EF4-FFF2-40B4-BE49-F238E27FC236}">
                <a16:creationId xmlns:a16="http://schemas.microsoft.com/office/drawing/2014/main" id="{354B602E-8DD7-022F-21E0-218879FAEE65}"/>
              </a:ext>
            </a:extLst>
          </p:cNvPr>
          <p:cNvGraphicFramePr>
            <a:graphicFrameLocks noChangeAspect="1"/>
          </p:cNvGraphicFramePr>
          <p:nvPr/>
        </p:nvGraphicFramePr>
        <p:xfrm>
          <a:off x="7251700" y="4941888"/>
          <a:ext cx="1033463" cy="373062"/>
        </p:xfrm>
        <a:graphic>
          <a:graphicData uri="http://schemas.openxmlformats.org/presentationml/2006/ole">
            <mc:AlternateContent xmlns:mc="http://schemas.openxmlformats.org/markup-compatibility/2006">
              <mc:Choice xmlns:v="urn:schemas-microsoft-com:vml" Requires="v">
                <p:oleObj name="Equation" r:id="rId49" imgW="494870" imgH="177646" progId="Equation.DSMT4">
                  <p:embed/>
                </p:oleObj>
              </mc:Choice>
              <mc:Fallback>
                <p:oleObj name="Equation" r:id="rId49" imgW="494870" imgH="177646" progId="Equation.DSMT4">
                  <p:embed/>
                  <p:pic>
                    <p:nvPicPr>
                      <p:cNvPr id="0" name="Object 48"/>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7251700" y="4941888"/>
                        <a:ext cx="1033463"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0" name="Object 49">
            <a:extLst>
              <a:ext uri="{FF2B5EF4-FFF2-40B4-BE49-F238E27FC236}">
                <a16:creationId xmlns:a16="http://schemas.microsoft.com/office/drawing/2014/main" id="{938DA6DE-AB02-73A2-AE27-A6783DD6E50E}"/>
              </a:ext>
            </a:extLst>
          </p:cNvPr>
          <p:cNvGraphicFramePr>
            <a:graphicFrameLocks noChangeAspect="1"/>
          </p:cNvGraphicFramePr>
          <p:nvPr/>
        </p:nvGraphicFramePr>
        <p:xfrm>
          <a:off x="7321550" y="5359400"/>
          <a:ext cx="1035050" cy="373063"/>
        </p:xfrm>
        <a:graphic>
          <a:graphicData uri="http://schemas.openxmlformats.org/presentationml/2006/ole">
            <mc:AlternateContent xmlns:mc="http://schemas.openxmlformats.org/markup-compatibility/2006">
              <mc:Choice xmlns:v="urn:schemas-microsoft-com:vml" Requires="v">
                <p:oleObj name="Equation" r:id="rId51" imgW="494870" imgH="177646" progId="Equation.DSMT4">
                  <p:embed/>
                </p:oleObj>
              </mc:Choice>
              <mc:Fallback>
                <p:oleObj name="Equation" r:id="rId51" imgW="494870" imgH="177646" progId="Equation.DSMT4">
                  <p:embed/>
                  <p:pic>
                    <p:nvPicPr>
                      <p:cNvPr id="0" name="Object 49"/>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7321550" y="5359400"/>
                        <a:ext cx="1035050"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62" name="Text Box 5">
            <a:extLst>
              <a:ext uri="{FF2B5EF4-FFF2-40B4-BE49-F238E27FC236}">
                <a16:creationId xmlns:a16="http://schemas.microsoft.com/office/drawing/2014/main" id="{31DEF215-F7DC-D685-8B71-3AAD0A42C06B}"/>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53"/>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par>
                                <p:cTn id="23" presetID="22" presetClass="entr" presetSubtype="4"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down)">
                                      <p:cBhvr>
                                        <p:cTn id="25" dur="500"/>
                                        <p:tgtEl>
                                          <p:spTgt spid="1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down)">
                                      <p:cBhvr>
                                        <p:cTn id="35" dur="500"/>
                                        <p:tgtEl>
                                          <p:spTgt spid="13"/>
                                        </p:tgtEl>
                                      </p:cBhvr>
                                    </p:animEffect>
                                  </p:childTnLst>
                                </p:cTn>
                              </p:par>
                              <p:par>
                                <p:cTn id="36" presetID="22" presetClass="entr" presetSubtype="4" fill="hold"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down)">
                                      <p:cBhvr>
                                        <p:cTn id="38" dur="500"/>
                                        <p:tgtEl>
                                          <p:spTgt spid="1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fade">
                                      <p:cBhvr>
                                        <p:cTn id="43" dur="500"/>
                                        <p:tgtEl>
                                          <p:spTgt spid="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500"/>
                                        <p:tgtEl>
                                          <p:spTgt spid="10"/>
                                        </p:tgtEl>
                                      </p:cBhvr>
                                    </p:animEffect>
                                  </p:childTnLst>
                                </p:cTn>
                              </p:par>
                              <p:par>
                                <p:cTn id="49" presetID="10" presetClass="exit" presetSubtype="0" fill="hold" nodeType="withEffect">
                                  <p:stCondLst>
                                    <p:cond delay="0"/>
                                  </p:stCondLst>
                                  <p:childTnLst>
                                    <p:animEffect transition="out" filter="fade">
                                      <p:cBhvr>
                                        <p:cTn id="50" dur="500"/>
                                        <p:tgtEl>
                                          <p:spTgt spid="8"/>
                                        </p:tgtEl>
                                      </p:cBhvr>
                                    </p:animEffect>
                                    <p:set>
                                      <p:cBhvr>
                                        <p:cTn id="51" dur="1" fill="hold">
                                          <p:stCondLst>
                                            <p:cond delay="499"/>
                                          </p:stCondLst>
                                        </p:cTn>
                                        <p:tgtEl>
                                          <p:spTgt spid="8"/>
                                        </p:tgtEl>
                                        <p:attrNameLst>
                                          <p:attrName>style.visibility</p:attrName>
                                        </p:attrNameLst>
                                      </p:cBhvr>
                                      <p:to>
                                        <p:strVal val="hidden"/>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nodeType="click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500"/>
                                        <p:tgtEl>
                                          <p:spTgt spid="17"/>
                                        </p:tgtEl>
                                      </p:cBhvr>
                                    </p:animEffect>
                                  </p:childTnLst>
                                </p:cTn>
                              </p:par>
                              <p:par>
                                <p:cTn id="57" presetID="10" presetClass="entr" presetSubtype="0" fill="hold" nodeType="with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fade">
                                      <p:cBhvr>
                                        <p:cTn id="59" dur="500"/>
                                        <p:tgtEl>
                                          <p:spTgt spid="18"/>
                                        </p:tgtEl>
                                      </p:cBhvr>
                                    </p:animEffect>
                                  </p:childTnLst>
                                </p:cTn>
                              </p:par>
                              <p:par>
                                <p:cTn id="60" presetID="10" presetClass="entr" presetSubtype="0" fill="hold" nodeType="with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fade">
                                      <p:cBhvr>
                                        <p:cTn id="62" dur="500"/>
                                        <p:tgtEl>
                                          <p:spTgt spid="1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6" presetClass="entr" presetSubtype="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wipe(down)">
                                      <p:cBhvr>
                                        <p:cTn id="67" dur="580">
                                          <p:stCondLst>
                                            <p:cond delay="0"/>
                                          </p:stCondLst>
                                        </p:cTn>
                                        <p:tgtEl>
                                          <p:spTgt spid="20"/>
                                        </p:tgtEl>
                                      </p:cBhvr>
                                    </p:animEffect>
                                    <p:anim calcmode="lin" valueType="num">
                                      <p:cBhvr>
                                        <p:cTn id="68"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73" dur="26">
                                          <p:stCondLst>
                                            <p:cond delay="650"/>
                                          </p:stCondLst>
                                        </p:cTn>
                                        <p:tgtEl>
                                          <p:spTgt spid="20"/>
                                        </p:tgtEl>
                                      </p:cBhvr>
                                      <p:to x="100000" y="60000"/>
                                    </p:animScale>
                                    <p:animScale>
                                      <p:cBhvr>
                                        <p:cTn id="74" dur="166" decel="50000">
                                          <p:stCondLst>
                                            <p:cond delay="676"/>
                                          </p:stCondLst>
                                        </p:cTn>
                                        <p:tgtEl>
                                          <p:spTgt spid="20"/>
                                        </p:tgtEl>
                                      </p:cBhvr>
                                      <p:to x="100000" y="100000"/>
                                    </p:animScale>
                                    <p:animScale>
                                      <p:cBhvr>
                                        <p:cTn id="75" dur="26">
                                          <p:stCondLst>
                                            <p:cond delay="1312"/>
                                          </p:stCondLst>
                                        </p:cTn>
                                        <p:tgtEl>
                                          <p:spTgt spid="20"/>
                                        </p:tgtEl>
                                      </p:cBhvr>
                                      <p:to x="100000" y="80000"/>
                                    </p:animScale>
                                    <p:animScale>
                                      <p:cBhvr>
                                        <p:cTn id="76" dur="166" decel="50000">
                                          <p:stCondLst>
                                            <p:cond delay="1338"/>
                                          </p:stCondLst>
                                        </p:cTn>
                                        <p:tgtEl>
                                          <p:spTgt spid="20"/>
                                        </p:tgtEl>
                                      </p:cBhvr>
                                      <p:to x="100000" y="100000"/>
                                    </p:animScale>
                                    <p:animScale>
                                      <p:cBhvr>
                                        <p:cTn id="77" dur="26">
                                          <p:stCondLst>
                                            <p:cond delay="1642"/>
                                          </p:stCondLst>
                                        </p:cTn>
                                        <p:tgtEl>
                                          <p:spTgt spid="20"/>
                                        </p:tgtEl>
                                      </p:cBhvr>
                                      <p:to x="100000" y="90000"/>
                                    </p:animScale>
                                    <p:animScale>
                                      <p:cBhvr>
                                        <p:cTn id="78" dur="166" decel="50000">
                                          <p:stCondLst>
                                            <p:cond delay="1668"/>
                                          </p:stCondLst>
                                        </p:cTn>
                                        <p:tgtEl>
                                          <p:spTgt spid="20"/>
                                        </p:tgtEl>
                                      </p:cBhvr>
                                      <p:to x="100000" y="100000"/>
                                    </p:animScale>
                                    <p:animScale>
                                      <p:cBhvr>
                                        <p:cTn id="79" dur="26">
                                          <p:stCondLst>
                                            <p:cond delay="1808"/>
                                          </p:stCondLst>
                                        </p:cTn>
                                        <p:tgtEl>
                                          <p:spTgt spid="20"/>
                                        </p:tgtEl>
                                      </p:cBhvr>
                                      <p:to x="100000" y="95000"/>
                                    </p:animScale>
                                    <p:animScale>
                                      <p:cBhvr>
                                        <p:cTn id="80" dur="166" decel="50000">
                                          <p:stCondLst>
                                            <p:cond delay="1834"/>
                                          </p:stCondLst>
                                        </p:cTn>
                                        <p:tgtEl>
                                          <p:spTgt spid="20"/>
                                        </p:tgtEl>
                                      </p:cBhvr>
                                      <p:to x="100000" y="100000"/>
                                    </p:animScale>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2" fill="hold" nodeType="clickEffect">
                                  <p:stCondLst>
                                    <p:cond delay="0"/>
                                  </p:stCondLst>
                                  <p:childTnLst>
                                    <p:set>
                                      <p:cBhvr>
                                        <p:cTn id="84" dur="1" fill="hold">
                                          <p:stCondLst>
                                            <p:cond delay="0"/>
                                          </p:stCondLst>
                                        </p:cTn>
                                        <p:tgtEl>
                                          <p:spTgt spid="21"/>
                                        </p:tgtEl>
                                        <p:attrNameLst>
                                          <p:attrName>style.visibility</p:attrName>
                                        </p:attrNameLst>
                                      </p:cBhvr>
                                      <p:to>
                                        <p:strVal val="visible"/>
                                      </p:to>
                                    </p:set>
                                    <p:animEffect transition="in" filter="wipe(right)">
                                      <p:cBhvr>
                                        <p:cTn id="85" dur="500"/>
                                        <p:tgtEl>
                                          <p:spTgt spid="21"/>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presetSubtype="0" fill="hold" nodeType="clickEffect">
                                  <p:stCondLst>
                                    <p:cond delay="0"/>
                                  </p:stCondLst>
                                  <p:childTnLst>
                                    <p:set>
                                      <p:cBhvr>
                                        <p:cTn id="89" dur="1" fill="hold">
                                          <p:stCondLst>
                                            <p:cond delay="0"/>
                                          </p:stCondLst>
                                        </p:cTn>
                                        <p:tgtEl>
                                          <p:spTgt spid="22"/>
                                        </p:tgtEl>
                                        <p:attrNameLst>
                                          <p:attrName>style.visibility</p:attrName>
                                        </p:attrNameLst>
                                      </p:cBhvr>
                                      <p:to>
                                        <p:strVal val="visible"/>
                                      </p:to>
                                    </p:set>
                                    <p:animEffect transition="in" filter="fade">
                                      <p:cBhvr>
                                        <p:cTn id="90" dur="500"/>
                                        <p:tgtEl>
                                          <p:spTgt spid="22"/>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10" presetClass="entr" presetSubtype="0" fill="hold" nodeType="clickEffect">
                                  <p:stCondLst>
                                    <p:cond delay="0"/>
                                  </p:stCondLst>
                                  <p:childTnLst>
                                    <p:set>
                                      <p:cBhvr>
                                        <p:cTn id="94" dur="1" fill="hold">
                                          <p:stCondLst>
                                            <p:cond delay="0"/>
                                          </p:stCondLst>
                                        </p:cTn>
                                        <p:tgtEl>
                                          <p:spTgt spid="23"/>
                                        </p:tgtEl>
                                        <p:attrNameLst>
                                          <p:attrName>style.visibility</p:attrName>
                                        </p:attrNameLst>
                                      </p:cBhvr>
                                      <p:to>
                                        <p:strVal val="visible"/>
                                      </p:to>
                                    </p:set>
                                    <p:animEffect transition="in" filter="fade">
                                      <p:cBhvr>
                                        <p:cTn id="95" dur="500"/>
                                        <p:tgtEl>
                                          <p:spTgt spid="23"/>
                                        </p:tgtEl>
                                      </p:cBhvr>
                                    </p:animEffect>
                                  </p:childTnLst>
                                </p:cTn>
                              </p:par>
                            </p:childTnLst>
                          </p:cTn>
                        </p:par>
                        <p:par>
                          <p:cTn id="96" fill="hold" nodeType="afterGroup">
                            <p:stCondLst>
                              <p:cond delay="500"/>
                            </p:stCondLst>
                            <p:childTnLst>
                              <p:par>
                                <p:cTn id="97" presetID="10" presetClass="entr" presetSubtype="0" fill="hold" nodeType="after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fade">
                                      <p:cBhvr>
                                        <p:cTn id="99" dur="500"/>
                                        <p:tgtEl>
                                          <p:spTgt spid="24"/>
                                        </p:tgtEl>
                                      </p:cBhvr>
                                    </p:animEffect>
                                  </p:childTnLst>
                                </p:cTn>
                              </p:par>
                            </p:childTnLst>
                          </p:cTn>
                        </p:par>
                        <p:par>
                          <p:cTn id="100" fill="hold" nodeType="afterGroup">
                            <p:stCondLst>
                              <p:cond delay="1000"/>
                            </p:stCondLst>
                            <p:childTnLst>
                              <p:par>
                                <p:cTn id="101" presetID="10" presetClass="entr" presetSubtype="0" fill="hold" nodeType="afterEffect">
                                  <p:stCondLst>
                                    <p:cond delay="0"/>
                                  </p:stCondLst>
                                  <p:childTnLst>
                                    <p:set>
                                      <p:cBhvr>
                                        <p:cTn id="102" dur="1" fill="hold">
                                          <p:stCondLst>
                                            <p:cond delay="0"/>
                                          </p:stCondLst>
                                        </p:cTn>
                                        <p:tgtEl>
                                          <p:spTgt spid="25"/>
                                        </p:tgtEl>
                                        <p:attrNameLst>
                                          <p:attrName>style.visibility</p:attrName>
                                        </p:attrNameLst>
                                      </p:cBhvr>
                                      <p:to>
                                        <p:strVal val="visible"/>
                                      </p:to>
                                    </p:set>
                                    <p:animEffect transition="in" filter="fade">
                                      <p:cBhvr>
                                        <p:cTn id="103" dur="500"/>
                                        <p:tgtEl>
                                          <p:spTgt spid="25"/>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0" presetClass="entr" presetSubtype="0" fill="hold" nodeType="clickEffect">
                                  <p:stCondLst>
                                    <p:cond delay="0"/>
                                  </p:stCondLst>
                                  <p:childTnLst>
                                    <p:set>
                                      <p:cBhvr>
                                        <p:cTn id="107" dur="1" fill="hold">
                                          <p:stCondLst>
                                            <p:cond delay="0"/>
                                          </p:stCondLst>
                                        </p:cTn>
                                        <p:tgtEl>
                                          <p:spTgt spid="26"/>
                                        </p:tgtEl>
                                        <p:attrNameLst>
                                          <p:attrName>style.visibility</p:attrName>
                                        </p:attrNameLst>
                                      </p:cBhvr>
                                      <p:to>
                                        <p:strVal val="visible"/>
                                      </p:to>
                                    </p:set>
                                    <p:animEffect transition="in" filter="fade">
                                      <p:cBhvr>
                                        <p:cTn id="108" dur="500"/>
                                        <p:tgtEl>
                                          <p:spTgt spid="26"/>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0" presetClass="entr" presetSubtype="0" fill="hold" nodeType="clickEffect">
                                  <p:stCondLst>
                                    <p:cond delay="0"/>
                                  </p:stCondLst>
                                  <p:childTnLst>
                                    <p:set>
                                      <p:cBhvr>
                                        <p:cTn id="112" dur="1" fill="hold">
                                          <p:stCondLst>
                                            <p:cond delay="0"/>
                                          </p:stCondLst>
                                        </p:cTn>
                                        <p:tgtEl>
                                          <p:spTgt spid="27"/>
                                        </p:tgtEl>
                                        <p:attrNameLst>
                                          <p:attrName>style.visibility</p:attrName>
                                        </p:attrNameLst>
                                      </p:cBhvr>
                                      <p:to>
                                        <p:strVal val="visible"/>
                                      </p:to>
                                    </p:set>
                                    <p:animEffect transition="in" filter="fade">
                                      <p:cBhvr>
                                        <p:cTn id="113" dur="500"/>
                                        <p:tgtEl>
                                          <p:spTgt spid="27"/>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0" presetClass="entr" presetSubtype="0" fill="hold" nodeType="clickEffect">
                                  <p:stCondLst>
                                    <p:cond delay="0"/>
                                  </p:stCondLst>
                                  <p:childTnLst>
                                    <p:set>
                                      <p:cBhvr>
                                        <p:cTn id="117" dur="1" fill="hold">
                                          <p:stCondLst>
                                            <p:cond delay="0"/>
                                          </p:stCondLst>
                                        </p:cTn>
                                        <p:tgtEl>
                                          <p:spTgt spid="28"/>
                                        </p:tgtEl>
                                        <p:attrNameLst>
                                          <p:attrName>style.visibility</p:attrName>
                                        </p:attrNameLst>
                                      </p:cBhvr>
                                      <p:to>
                                        <p:strVal val="visible"/>
                                      </p:to>
                                    </p:set>
                                    <p:animEffect transition="in" filter="fade">
                                      <p:cBhvr>
                                        <p:cTn id="118" dur="500"/>
                                        <p:tgtEl>
                                          <p:spTgt spid="28"/>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0" presetClass="entr" presetSubtype="0" fill="hold" nodeType="clickEffect">
                                  <p:stCondLst>
                                    <p:cond delay="0"/>
                                  </p:stCondLst>
                                  <p:childTnLst>
                                    <p:set>
                                      <p:cBhvr>
                                        <p:cTn id="122" dur="1" fill="hold">
                                          <p:stCondLst>
                                            <p:cond delay="0"/>
                                          </p:stCondLst>
                                        </p:cTn>
                                        <p:tgtEl>
                                          <p:spTgt spid="34"/>
                                        </p:tgtEl>
                                        <p:attrNameLst>
                                          <p:attrName>style.visibility</p:attrName>
                                        </p:attrNameLst>
                                      </p:cBhvr>
                                      <p:to>
                                        <p:strVal val="visible"/>
                                      </p:to>
                                    </p:set>
                                    <p:animEffect transition="in" filter="fade">
                                      <p:cBhvr>
                                        <p:cTn id="123" dur="500"/>
                                        <p:tgtEl>
                                          <p:spTgt spid="34"/>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0" presetClass="entr" presetSubtype="0" fill="hold" nodeType="clickEffect">
                                  <p:stCondLst>
                                    <p:cond delay="0"/>
                                  </p:stCondLst>
                                  <p:childTnLst>
                                    <p:set>
                                      <p:cBhvr>
                                        <p:cTn id="127" dur="1" fill="hold">
                                          <p:stCondLst>
                                            <p:cond delay="0"/>
                                          </p:stCondLst>
                                        </p:cTn>
                                        <p:tgtEl>
                                          <p:spTgt spid="29"/>
                                        </p:tgtEl>
                                        <p:attrNameLst>
                                          <p:attrName>style.visibility</p:attrName>
                                        </p:attrNameLst>
                                      </p:cBhvr>
                                      <p:to>
                                        <p:strVal val="visible"/>
                                      </p:to>
                                    </p:set>
                                    <p:animEffect transition="in" filter="fade">
                                      <p:cBhvr>
                                        <p:cTn id="128" dur="500"/>
                                        <p:tgtEl>
                                          <p:spTgt spid="29"/>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nodeType="clickEffect">
                                  <p:stCondLst>
                                    <p:cond delay="0"/>
                                  </p:stCondLst>
                                  <p:childTnLst>
                                    <p:set>
                                      <p:cBhvr>
                                        <p:cTn id="132" dur="1" fill="hold">
                                          <p:stCondLst>
                                            <p:cond delay="0"/>
                                          </p:stCondLst>
                                        </p:cTn>
                                        <p:tgtEl>
                                          <p:spTgt spid="30"/>
                                        </p:tgtEl>
                                        <p:attrNameLst>
                                          <p:attrName>style.visibility</p:attrName>
                                        </p:attrNameLst>
                                      </p:cBhvr>
                                      <p:to>
                                        <p:strVal val="visible"/>
                                      </p:to>
                                    </p:set>
                                    <p:animEffect transition="in" filter="fade">
                                      <p:cBhvr>
                                        <p:cTn id="133" dur="500"/>
                                        <p:tgtEl>
                                          <p:spTgt spid="30"/>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2" presetClass="entr" presetSubtype="4" fill="hold" nodeType="clickEffect">
                                  <p:stCondLst>
                                    <p:cond delay="0"/>
                                  </p:stCondLst>
                                  <p:childTnLst>
                                    <p:set>
                                      <p:cBhvr>
                                        <p:cTn id="137" dur="1" fill="hold">
                                          <p:stCondLst>
                                            <p:cond delay="0"/>
                                          </p:stCondLst>
                                        </p:cTn>
                                        <p:tgtEl>
                                          <p:spTgt spid="35"/>
                                        </p:tgtEl>
                                        <p:attrNameLst>
                                          <p:attrName>style.visibility</p:attrName>
                                        </p:attrNameLst>
                                      </p:cBhvr>
                                      <p:to>
                                        <p:strVal val="visible"/>
                                      </p:to>
                                    </p:set>
                                    <p:animEffect transition="in" filter="wipe(down)">
                                      <p:cBhvr>
                                        <p:cTn id="138" dur="500"/>
                                        <p:tgtEl>
                                          <p:spTgt spid="35"/>
                                        </p:tgtEl>
                                      </p:cBhvr>
                                    </p:animEffect>
                                  </p:childTnLst>
                                </p:cTn>
                              </p:par>
                              <p:par>
                                <p:cTn id="139" presetID="22" presetClass="entr" presetSubtype="4" fill="hold" nodeType="withEffect">
                                  <p:stCondLst>
                                    <p:cond delay="0"/>
                                  </p:stCondLst>
                                  <p:childTnLst>
                                    <p:set>
                                      <p:cBhvr>
                                        <p:cTn id="140" dur="1" fill="hold">
                                          <p:stCondLst>
                                            <p:cond delay="0"/>
                                          </p:stCondLst>
                                        </p:cTn>
                                        <p:tgtEl>
                                          <p:spTgt spid="37"/>
                                        </p:tgtEl>
                                        <p:attrNameLst>
                                          <p:attrName>style.visibility</p:attrName>
                                        </p:attrNameLst>
                                      </p:cBhvr>
                                      <p:to>
                                        <p:strVal val="visible"/>
                                      </p:to>
                                    </p:set>
                                    <p:animEffect transition="in" filter="wipe(down)">
                                      <p:cBhvr>
                                        <p:cTn id="141" dur="500"/>
                                        <p:tgtEl>
                                          <p:spTgt spid="37"/>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0" presetClass="entr" presetSubtype="0" fill="hold" nodeType="clickEffect">
                                  <p:stCondLst>
                                    <p:cond delay="0"/>
                                  </p:stCondLst>
                                  <p:childTnLst>
                                    <p:set>
                                      <p:cBhvr>
                                        <p:cTn id="145" dur="1" fill="hold">
                                          <p:stCondLst>
                                            <p:cond delay="0"/>
                                          </p:stCondLst>
                                        </p:cTn>
                                        <p:tgtEl>
                                          <p:spTgt spid="31"/>
                                        </p:tgtEl>
                                        <p:attrNameLst>
                                          <p:attrName>style.visibility</p:attrName>
                                        </p:attrNameLst>
                                      </p:cBhvr>
                                      <p:to>
                                        <p:strVal val="visible"/>
                                      </p:to>
                                    </p:set>
                                    <p:animEffect transition="in" filter="fade">
                                      <p:cBhvr>
                                        <p:cTn id="146" dur="500"/>
                                        <p:tgtEl>
                                          <p:spTgt spid="31"/>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2" presetClass="entr" presetSubtype="4" fill="hold" nodeType="clickEffect">
                                  <p:stCondLst>
                                    <p:cond delay="0"/>
                                  </p:stCondLst>
                                  <p:childTnLst>
                                    <p:set>
                                      <p:cBhvr>
                                        <p:cTn id="150" dur="1" fill="hold">
                                          <p:stCondLst>
                                            <p:cond delay="0"/>
                                          </p:stCondLst>
                                        </p:cTn>
                                        <p:tgtEl>
                                          <p:spTgt spid="36"/>
                                        </p:tgtEl>
                                        <p:attrNameLst>
                                          <p:attrName>style.visibility</p:attrName>
                                        </p:attrNameLst>
                                      </p:cBhvr>
                                      <p:to>
                                        <p:strVal val="visible"/>
                                      </p:to>
                                    </p:set>
                                    <p:animEffect transition="in" filter="wipe(down)">
                                      <p:cBhvr>
                                        <p:cTn id="151" dur="500"/>
                                        <p:tgtEl>
                                          <p:spTgt spid="36"/>
                                        </p:tgtEl>
                                      </p:cBhvr>
                                    </p:animEffect>
                                  </p:childTnLst>
                                </p:cTn>
                              </p:par>
                              <p:par>
                                <p:cTn id="152" presetID="22" presetClass="entr" presetSubtype="4" fill="hold" nodeType="withEffect">
                                  <p:stCondLst>
                                    <p:cond delay="0"/>
                                  </p:stCondLst>
                                  <p:childTnLst>
                                    <p:set>
                                      <p:cBhvr>
                                        <p:cTn id="153" dur="1" fill="hold">
                                          <p:stCondLst>
                                            <p:cond delay="0"/>
                                          </p:stCondLst>
                                        </p:cTn>
                                        <p:tgtEl>
                                          <p:spTgt spid="38"/>
                                        </p:tgtEl>
                                        <p:attrNameLst>
                                          <p:attrName>style.visibility</p:attrName>
                                        </p:attrNameLst>
                                      </p:cBhvr>
                                      <p:to>
                                        <p:strVal val="visible"/>
                                      </p:to>
                                    </p:set>
                                    <p:animEffect transition="in" filter="wipe(down)">
                                      <p:cBhvr>
                                        <p:cTn id="154" dur="500"/>
                                        <p:tgtEl>
                                          <p:spTgt spid="38"/>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10" presetClass="entr" presetSubtype="0" fill="hold" nodeType="clickEffect">
                                  <p:stCondLst>
                                    <p:cond delay="0"/>
                                  </p:stCondLst>
                                  <p:childTnLst>
                                    <p:set>
                                      <p:cBhvr>
                                        <p:cTn id="158" dur="1" fill="hold">
                                          <p:stCondLst>
                                            <p:cond delay="0"/>
                                          </p:stCondLst>
                                        </p:cTn>
                                        <p:tgtEl>
                                          <p:spTgt spid="32"/>
                                        </p:tgtEl>
                                        <p:attrNameLst>
                                          <p:attrName>style.visibility</p:attrName>
                                        </p:attrNameLst>
                                      </p:cBhvr>
                                      <p:to>
                                        <p:strVal val="visible"/>
                                      </p:to>
                                    </p:set>
                                    <p:animEffect transition="in" filter="fade">
                                      <p:cBhvr>
                                        <p:cTn id="159" dur="500"/>
                                        <p:tgtEl>
                                          <p:spTgt spid="32"/>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10" presetClass="entr" presetSubtype="0" fill="hold" nodeType="clickEffect">
                                  <p:stCondLst>
                                    <p:cond delay="0"/>
                                  </p:stCondLst>
                                  <p:childTnLst>
                                    <p:set>
                                      <p:cBhvr>
                                        <p:cTn id="163" dur="1" fill="hold">
                                          <p:stCondLst>
                                            <p:cond delay="0"/>
                                          </p:stCondLst>
                                        </p:cTn>
                                        <p:tgtEl>
                                          <p:spTgt spid="33"/>
                                        </p:tgtEl>
                                        <p:attrNameLst>
                                          <p:attrName>style.visibility</p:attrName>
                                        </p:attrNameLst>
                                      </p:cBhvr>
                                      <p:to>
                                        <p:strVal val="visible"/>
                                      </p:to>
                                    </p:set>
                                    <p:animEffect transition="in" filter="fade">
                                      <p:cBhvr>
                                        <p:cTn id="164" dur="500"/>
                                        <p:tgtEl>
                                          <p:spTgt spid="33"/>
                                        </p:tgtEl>
                                      </p:cBhvr>
                                    </p:animEffect>
                                  </p:childTnLst>
                                </p:cTn>
                              </p:par>
                              <p:par>
                                <p:cTn id="165" presetID="10" presetClass="exit" presetSubtype="0" fill="hold" nodeType="withEffect">
                                  <p:stCondLst>
                                    <p:cond delay="0"/>
                                  </p:stCondLst>
                                  <p:childTnLst>
                                    <p:animEffect transition="out" filter="fade">
                                      <p:cBhvr>
                                        <p:cTn id="166" dur="500"/>
                                        <p:tgtEl>
                                          <p:spTgt spid="31"/>
                                        </p:tgtEl>
                                      </p:cBhvr>
                                    </p:animEffect>
                                    <p:set>
                                      <p:cBhvr>
                                        <p:cTn id="167" dur="1" fill="hold">
                                          <p:stCondLst>
                                            <p:cond delay="499"/>
                                          </p:stCondLst>
                                        </p:cTn>
                                        <p:tgtEl>
                                          <p:spTgt spid="31"/>
                                        </p:tgtEl>
                                        <p:attrNameLst>
                                          <p:attrName>style.visibility</p:attrName>
                                        </p:attrNameLst>
                                      </p:cBhvr>
                                      <p:to>
                                        <p:strVal val="hidden"/>
                                      </p:to>
                                    </p:se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10" presetClass="entr" presetSubtype="0" fill="hold" nodeType="clickEffect">
                                  <p:stCondLst>
                                    <p:cond delay="0"/>
                                  </p:stCondLst>
                                  <p:childTnLst>
                                    <p:set>
                                      <p:cBhvr>
                                        <p:cTn id="171" dur="1" fill="hold">
                                          <p:stCondLst>
                                            <p:cond delay="0"/>
                                          </p:stCondLst>
                                        </p:cTn>
                                        <p:tgtEl>
                                          <p:spTgt spid="39"/>
                                        </p:tgtEl>
                                        <p:attrNameLst>
                                          <p:attrName>style.visibility</p:attrName>
                                        </p:attrNameLst>
                                      </p:cBhvr>
                                      <p:to>
                                        <p:strVal val="visible"/>
                                      </p:to>
                                    </p:set>
                                    <p:animEffect transition="in" filter="fade">
                                      <p:cBhvr>
                                        <p:cTn id="172" dur="500"/>
                                        <p:tgtEl>
                                          <p:spTgt spid="39"/>
                                        </p:tgtEl>
                                      </p:cBhvr>
                                    </p:animEffect>
                                  </p:childTnLst>
                                </p:cTn>
                              </p:par>
                              <p:par>
                                <p:cTn id="173" presetID="10" presetClass="entr" presetSubtype="0" fill="hold" nodeType="withEffect">
                                  <p:stCondLst>
                                    <p:cond delay="0"/>
                                  </p:stCondLst>
                                  <p:childTnLst>
                                    <p:set>
                                      <p:cBhvr>
                                        <p:cTn id="174" dur="1" fill="hold">
                                          <p:stCondLst>
                                            <p:cond delay="0"/>
                                          </p:stCondLst>
                                        </p:cTn>
                                        <p:tgtEl>
                                          <p:spTgt spid="40"/>
                                        </p:tgtEl>
                                        <p:attrNameLst>
                                          <p:attrName>style.visibility</p:attrName>
                                        </p:attrNameLst>
                                      </p:cBhvr>
                                      <p:to>
                                        <p:strVal val="visible"/>
                                      </p:to>
                                    </p:set>
                                    <p:animEffect transition="in" filter="fade">
                                      <p:cBhvr>
                                        <p:cTn id="175" dur="500"/>
                                        <p:tgtEl>
                                          <p:spTgt spid="40"/>
                                        </p:tgtEl>
                                      </p:cBhvr>
                                    </p:animEffect>
                                  </p:childTnLst>
                                </p:cTn>
                              </p:par>
                              <p:par>
                                <p:cTn id="176" presetID="10" presetClass="entr" presetSubtype="0" fill="hold" nodeType="withEffect">
                                  <p:stCondLst>
                                    <p:cond delay="0"/>
                                  </p:stCondLst>
                                  <p:childTnLst>
                                    <p:set>
                                      <p:cBhvr>
                                        <p:cTn id="177" dur="1" fill="hold">
                                          <p:stCondLst>
                                            <p:cond delay="0"/>
                                          </p:stCondLst>
                                        </p:cTn>
                                        <p:tgtEl>
                                          <p:spTgt spid="41"/>
                                        </p:tgtEl>
                                        <p:attrNameLst>
                                          <p:attrName>style.visibility</p:attrName>
                                        </p:attrNameLst>
                                      </p:cBhvr>
                                      <p:to>
                                        <p:strVal val="visible"/>
                                      </p:to>
                                    </p:set>
                                    <p:animEffect transition="in" filter="fade">
                                      <p:cBhvr>
                                        <p:cTn id="178" dur="500"/>
                                        <p:tgtEl>
                                          <p:spTgt spid="41"/>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26" presetClass="entr" presetSubtype="0" fill="hold" nodeType="clickEffect">
                                  <p:stCondLst>
                                    <p:cond delay="0"/>
                                  </p:stCondLst>
                                  <p:childTnLst>
                                    <p:set>
                                      <p:cBhvr>
                                        <p:cTn id="182" dur="1" fill="hold">
                                          <p:stCondLst>
                                            <p:cond delay="0"/>
                                          </p:stCondLst>
                                        </p:cTn>
                                        <p:tgtEl>
                                          <p:spTgt spid="42"/>
                                        </p:tgtEl>
                                        <p:attrNameLst>
                                          <p:attrName>style.visibility</p:attrName>
                                        </p:attrNameLst>
                                      </p:cBhvr>
                                      <p:to>
                                        <p:strVal val="visible"/>
                                      </p:to>
                                    </p:set>
                                    <p:animEffect transition="in" filter="wipe(down)">
                                      <p:cBhvr>
                                        <p:cTn id="183" dur="580">
                                          <p:stCondLst>
                                            <p:cond delay="0"/>
                                          </p:stCondLst>
                                        </p:cTn>
                                        <p:tgtEl>
                                          <p:spTgt spid="42"/>
                                        </p:tgtEl>
                                      </p:cBhvr>
                                    </p:animEffect>
                                    <p:anim calcmode="lin" valueType="num">
                                      <p:cBhvr>
                                        <p:cTn id="184" dur="1822" tmFilter="0,0; 0.14,0.36; 0.43,0.73; 0.71,0.91; 1.0,1.0">
                                          <p:stCondLst>
                                            <p:cond delay="0"/>
                                          </p:stCondLst>
                                        </p:cTn>
                                        <p:tgtEl>
                                          <p:spTgt spid="42"/>
                                        </p:tgtEl>
                                        <p:attrNameLst>
                                          <p:attrName>ppt_x</p:attrName>
                                        </p:attrNameLst>
                                      </p:cBhvr>
                                      <p:tavLst>
                                        <p:tav tm="0">
                                          <p:val>
                                            <p:strVal val="#ppt_x-0.25"/>
                                          </p:val>
                                        </p:tav>
                                        <p:tav tm="100000">
                                          <p:val>
                                            <p:strVal val="#ppt_x"/>
                                          </p:val>
                                        </p:tav>
                                      </p:tavLst>
                                    </p:anim>
                                    <p:anim calcmode="lin" valueType="num">
                                      <p:cBhvr>
                                        <p:cTn id="185" dur="664" tmFilter="0.0,0.0; 0.25,0.07; 0.50,0.2; 0.75,0.467; 1.0,1.0">
                                          <p:stCondLst>
                                            <p:cond delay="0"/>
                                          </p:stCondLst>
                                        </p:cTn>
                                        <p:tgtEl>
                                          <p:spTgt spid="42"/>
                                        </p:tgtEl>
                                        <p:attrNameLst>
                                          <p:attrName>ppt_y</p:attrName>
                                        </p:attrNameLst>
                                      </p:cBhvr>
                                      <p:tavLst>
                                        <p:tav tm="0" fmla="#ppt_y-sin(pi*$)/3">
                                          <p:val>
                                            <p:fltVal val="0.5"/>
                                          </p:val>
                                        </p:tav>
                                        <p:tav tm="100000">
                                          <p:val>
                                            <p:fltVal val="1"/>
                                          </p:val>
                                        </p:tav>
                                      </p:tavLst>
                                    </p:anim>
                                    <p:anim calcmode="lin" valueType="num">
                                      <p:cBhvr>
                                        <p:cTn id="186" dur="664" tmFilter="0, 0; 0.125,0.2665; 0.25,0.4; 0.375,0.465; 0.5,0.5;  0.625,0.535; 0.75,0.6; 0.875,0.7335; 1,1">
                                          <p:stCondLst>
                                            <p:cond delay="664"/>
                                          </p:stCondLst>
                                        </p:cTn>
                                        <p:tgtEl>
                                          <p:spTgt spid="42"/>
                                        </p:tgtEl>
                                        <p:attrNameLst>
                                          <p:attrName>ppt_y</p:attrName>
                                        </p:attrNameLst>
                                      </p:cBhvr>
                                      <p:tavLst>
                                        <p:tav tm="0" fmla="#ppt_y-sin(pi*$)/9">
                                          <p:val>
                                            <p:fltVal val="0"/>
                                          </p:val>
                                        </p:tav>
                                        <p:tav tm="100000">
                                          <p:val>
                                            <p:fltVal val="1"/>
                                          </p:val>
                                        </p:tav>
                                      </p:tavLst>
                                    </p:anim>
                                    <p:anim calcmode="lin" valueType="num">
                                      <p:cBhvr>
                                        <p:cTn id="187" dur="332" tmFilter="0, 0; 0.125,0.2665; 0.25,0.4; 0.375,0.465; 0.5,0.5;  0.625,0.535; 0.75,0.6; 0.875,0.7335; 1,1">
                                          <p:stCondLst>
                                            <p:cond delay="1324"/>
                                          </p:stCondLst>
                                        </p:cTn>
                                        <p:tgtEl>
                                          <p:spTgt spid="42"/>
                                        </p:tgtEl>
                                        <p:attrNameLst>
                                          <p:attrName>ppt_y</p:attrName>
                                        </p:attrNameLst>
                                      </p:cBhvr>
                                      <p:tavLst>
                                        <p:tav tm="0" fmla="#ppt_y-sin(pi*$)/27">
                                          <p:val>
                                            <p:fltVal val="0"/>
                                          </p:val>
                                        </p:tav>
                                        <p:tav tm="100000">
                                          <p:val>
                                            <p:fltVal val="1"/>
                                          </p:val>
                                        </p:tav>
                                      </p:tavLst>
                                    </p:anim>
                                    <p:anim calcmode="lin" valueType="num">
                                      <p:cBhvr>
                                        <p:cTn id="188" dur="164" tmFilter="0, 0; 0.125,0.2665; 0.25,0.4; 0.375,0.465; 0.5,0.5;  0.625,0.535; 0.75,0.6; 0.875,0.7335; 1,1">
                                          <p:stCondLst>
                                            <p:cond delay="1656"/>
                                          </p:stCondLst>
                                        </p:cTn>
                                        <p:tgtEl>
                                          <p:spTgt spid="42"/>
                                        </p:tgtEl>
                                        <p:attrNameLst>
                                          <p:attrName>ppt_y</p:attrName>
                                        </p:attrNameLst>
                                      </p:cBhvr>
                                      <p:tavLst>
                                        <p:tav tm="0" fmla="#ppt_y-sin(pi*$)/81">
                                          <p:val>
                                            <p:fltVal val="0"/>
                                          </p:val>
                                        </p:tav>
                                        <p:tav tm="100000">
                                          <p:val>
                                            <p:fltVal val="1"/>
                                          </p:val>
                                        </p:tav>
                                      </p:tavLst>
                                    </p:anim>
                                    <p:animScale>
                                      <p:cBhvr>
                                        <p:cTn id="189" dur="26">
                                          <p:stCondLst>
                                            <p:cond delay="650"/>
                                          </p:stCondLst>
                                        </p:cTn>
                                        <p:tgtEl>
                                          <p:spTgt spid="42"/>
                                        </p:tgtEl>
                                      </p:cBhvr>
                                      <p:to x="100000" y="60000"/>
                                    </p:animScale>
                                    <p:animScale>
                                      <p:cBhvr>
                                        <p:cTn id="190" dur="166" decel="50000">
                                          <p:stCondLst>
                                            <p:cond delay="676"/>
                                          </p:stCondLst>
                                        </p:cTn>
                                        <p:tgtEl>
                                          <p:spTgt spid="42"/>
                                        </p:tgtEl>
                                      </p:cBhvr>
                                      <p:to x="100000" y="100000"/>
                                    </p:animScale>
                                    <p:animScale>
                                      <p:cBhvr>
                                        <p:cTn id="191" dur="26">
                                          <p:stCondLst>
                                            <p:cond delay="1312"/>
                                          </p:stCondLst>
                                        </p:cTn>
                                        <p:tgtEl>
                                          <p:spTgt spid="42"/>
                                        </p:tgtEl>
                                      </p:cBhvr>
                                      <p:to x="100000" y="80000"/>
                                    </p:animScale>
                                    <p:animScale>
                                      <p:cBhvr>
                                        <p:cTn id="192" dur="166" decel="50000">
                                          <p:stCondLst>
                                            <p:cond delay="1338"/>
                                          </p:stCondLst>
                                        </p:cTn>
                                        <p:tgtEl>
                                          <p:spTgt spid="42"/>
                                        </p:tgtEl>
                                      </p:cBhvr>
                                      <p:to x="100000" y="100000"/>
                                    </p:animScale>
                                    <p:animScale>
                                      <p:cBhvr>
                                        <p:cTn id="193" dur="26">
                                          <p:stCondLst>
                                            <p:cond delay="1642"/>
                                          </p:stCondLst>
                                        </p:cTn>
                                        <p:tgtEl>
                                          <p:spTgt spid="42"/>
                                        </p:tgtEl>
                                      </p:cBhvr>
                                      <p:to x="100000" y="90000"/>
                                    </p:animScale>
                                    <p:animScale>
                                      <p:cBhvr>
                                        <p:cTn id="194" dur="166" decel="50000">
                                          <p:stCondLst>
                                            <p:cond delay="1668"/>
                                          </p:stCondLst>
                                        </p:cTn>
                                        <p:tgtEl>
                                          <p:spTgt spid="42"/>
                                        </p:tgtEl>
                                      </p:cBhvr>
                                      <p:to x="100000" y="100000"/>
                                    </p:animScale>
                                    <p:animScale>
                                      <p:cBhvr>
                                        <p:cTn id="195" dur="26">
                                          <p:stCondLst>
                                            <p:cond delay="1808"/>
                                          </p:stCondLst>
                                        </p:cTn>
                                        <p:tgtEl>
                                          <p:spTgt spid="42"/>
                                        </p:tgtEl>
                                      </p:cBhvr>
                                      <p:to x="100000" y="95000"/>
                                    </p:animScale>
                                    <p:animScale>
                                      <p:cBhvr>
                                        <p:cTn id="196" dur="166" decel="50000">
                                          <p:stCondLst>
                                            <p:cond delay="1834"/>
                                          </p:stCondLst>
                                        </p:cTn>
                                        <p:tgtEl>
                                          <p:spTgt spid="42"/>
                                        </p:tgtEl>
                                      </p:cBhvr>
                                      <p:to x="100000" y="100000"/>
                                    </p:animScale>
                                  </p:childTnLst>
                                </p:cTn>
                              </p:par>
                            </p:childTnLst>
                          </p:cTn>
                        </p:par>
                      </p:childTnLst>
                    </p:cTn>
                  </p:par>
                  <p:par>
                    <p:cTn id="197" fill="hold" nodeType="clickPar">
                      <p:stCondLst>
                        <p:cond delay="indefinite"/>
                      </p:stCondLst>
                      <p:childTnLst>
                        <p:par>
                          <p:cTn id="198" fill="hold" nodeType="withGroup">
                            <p:stCondLst>
                              <p:cond delay="0"/>
                            </p:stCondLst>
                            <p:childTnLst>
                              <p:par>
                                <p:cTn id="199" presetID="22" presetClass="entr" presetSubtype="8" fill="hold" nodeType="clickEffect">
                                  <p:stCondLst>
                                    <p:cond delay="0"/>
                                  </p:stCondLst>
                                  <p:childTnLst>
                                    <p:set>
                                      <p:cBhvr>
                                        <p:cTn id="200" dur="1" fill="hold">
                                          <p:stCondLst>
                                            <p:cond delay="0"/>
                                          </p:stCondLst>
                                        </p:cTn>
                                        <p:tgtEl>
                                          <p:spTgt spid="43"/>
                                        </p:tgtEl>
                                        <p:attrNameLst>
                                          <p:attrName>style.visibility</p:attrName>
                                        </p:attrNameLst>
                                      </p:cBhvr>
                                      <p:to>
                                        <p:strVal val="visible"/>
                                      </p:to>
                                    </p:set>
                                    <p:animEffect transition="in" filter="wipe(left)">
                                      <p:cBhvr>
                                        <p:cTn id="201" dur="500"/>
                                        <p:tgtEl>
                                          <p:spTgt spid="43"/>
                                        </p:tgtEl>
                                      </p:cBhvr>
                                    </p:animEffec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10" presetClass="entr" presetSubtype="0" fill="hold" nodeType="clickEffect">
                                  <p:stCondLst>
                                    <p:cond delay="0"/>
                                  </p:stCondLst>
                                  <p:childTnLst>
                                    <p:set>
                                      <p:cBhvr>
                                        <p:cTn id="205" dur="1" fill="hold">
                                          <p:stCondLst>
                                            <p:cond delay="0"/>
                                          </p:stCondLst>
                                        </p:cTn>
                                        <p:tgtEl>
                                          <p:spTgt spid="44"/>
                                        </p:tgtEl>
                                        <p:attrNameLst>
                                          <p:attrName>style.visibility</p:attrName>
                                        </p:attrNameLst>
                                      </p:cBhvr>
                                      <p:to>
                                        <p:strVal val="visible"/>
                                      </p:to>
                                    </p:set>
                                    <p:animEffect transition="in" filter="fade">
                                      <p:cBhvr>
                                        <p:cTn id="206" dur="500"/>
                                        <p:tgtEl>
                                          <p:spTgt spid="44"/>
                                        </p:tgtEl>
                                      </p:cBhvr>
                                    </p:animEffec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10" presetClass="entr" presetSubtype="0" fill="hold" nodeType="clickEffect">
                                  <p:stCondLst>
                                    <p:cond delay="0"/>
                                  </p:stCondLst>
                                  <p:childTnLst>
                                    <p:set>
                                      <p:cBhvr>
                                        <p:cTn id="210" dur="1" fill="hold">
                                          <p:stCondLst>
                                            <p:cond delay="0"/>
                                          </p:stCondLst>
                                        </p:cTn>
                                        <p:tgtEl>
                                          <p:spTgt spid="45"/>
                                        </p:tgtEl>
                                        <p:attrNameLst>
                                          <p:attrName>style.visibility</p:attrName>
                                        </p:attrNameLst>
                                      </p:cBhvr>
                                      <p:to>
                                        <p:strVal val="visible"/>
                                      </p:to>
                                    </p:set>
                                    <p:animEffect transition="in" filter="fade">
                                      <p:cBhvr>
                                        <p:cTn id="211" dur="500"/>
                                        <p:tgtEl>
                                          <p:spTgt spid="45"/>
                                        </p:tgtEl>
                                      </p:cBhvr>
                                    </p:animEffect>
                                  </p:childTnLst>
                                </p:cTn>
                              </p:par>
                            </p:childTnLst>
                          </p:cTn>
                        </p:par>
                        <p:par>
                          <p:cTn id="212" fill="hold" nodeType="afterGroup">
                            <p:stCondLst>
                              <p:cond delay="500"/>
                            </p:stCondLst>
                            <p:childTnLst>
                              <p:par>
                                <p:cTn id="213" presetID="10" presetClass="entr" presetSubtype="0" fill="hold" nodeType="afterEffect">
                                  <p:stCondLst>
                                    <p:cond delay="0"/>
                                  </p:stCondLst>
                                  <p:childTnLst>
                                    <p:set>
                                      <p:cBhvr>
                                        <p:cTn id="214" dur="1" fill="hold">
                                          <p:stCondLst>
                                            <p:cond delay="0"/>
                                          </p:stCondLst>
                                        </p:cTn>
                                        <p:tgtEl>
                                          <p:spTgt spid="46"/>
                                        </p:tgtEl>
                                        <p:attrNameLst>
                                          <p:attrName>style.visibility</p:attrName>
                                        </p:attrNameLst>
                                      </p:cBhvr>
                                      <p:to>
                                        <p:strVal val="visible"/>
                                      </p:to>
                                    </p:set>
                                    <p:animEffect transition="in" filter="fade">
                                      <p:cBhvr>
                                        <p:cTn id="215" dur="500"/>
                                        <p:tgtEl>
                                          <p:spTgt spid="46"/>
                                        </p:tgtEl>
                                      </p:cBhvr>
                                    </p:animEffect>
                                  </p:childTnLst>
                                </p:cTn>
                              </p:par>
                            </p:childTnLst>
                          </p:cTn>
                        </p:par>
                        <p:par>
                          <p:cTn id="216" fill="hold" nodeType="afterGroup">
                            <p:stCondLst>
                              <p:cond delay="1000"/>
                            </p:stCondLst>
                            <p:childTnLst>
                              <p:par>
                                <p:cTn id="217" presetID="10" presetClass="entr" presetSubtype="0" fill="hold" nodeType="afterEffect">
                                  <p:stCondLst>
                                    <p:cond delay="0"/>
                                  </p:stCondLst>
                                  <p:childTnLst>
                                    <p:set>
                                      <p:cBhvr>
                                        <p:cTn id="218" dur="1" fill="hold">
                                          <p:stCondLst>
                                            <p:cond delay="0"/>
                                          </p:stCondLst>
                                        </p:cTn>
                                        <p:tgtEl>
                                          <p:spTgt spid="47"/>
                                        </p:tgtEl>
                                        <p:attrNameLst>
                                          <p:attrName>style.visibility</p:attrName>
                                        </p:attrNameLst>
                                      </p:cBhvr>
                                      <p:to>
                                        <p:strVal val="visible"/>
                                      </p:to>
                                    </p:set>
                                    <p:animEffect transition="in" filter="fade">
                                      <p:cBhvr>
                                        <p:cTn id="219" dur="500"/>
                                        <p:tgtEl>
                                          <p:spTgt spid="47"/>
                                        </p:tgtEl>
                                      </p:cBhvr>
                                    </p:animEffect>
                                  </p:childTnLst>
                                </p:cTn>
                              </p:par>
                            </p:childTnLst>
                          </p:cTn>
                        </p:par>
                      </p:childTnLst>
                    </p:cTn>
                  </p:par>
                  <p:par>
                    <p:cTn id="220" fill="hold" nodeType="clickPar">
                      <p:stCondLst>
                        <p:cond delay="indefinite"/>
                      </p:stCondLst>
                      <p:childTnLst>
                        <p:par>
                          <p:cTn id="221" fill="hold" nodeType="withGroup">
                            <p:stCondLst>
                              <p:cond delay="0"/>
                            </p:stCondLst>
                            <p:childTnLst>
                              <p:par>
                                <p:cTn id="222" presetID="10" presetClass="entr" presetSubtype="0" fill="hold" nodeType="clickEffect">
                                  <p:stCondLst>
                                    <p:cond delay="0"/>
                                  </p:stCondLst>
                                  <p:childTnLst>
                                    <p:set>
                                      <p:cBhvr>
                                        <p:cTn id="223" dur="1" fill="hold">
                                          <p:stCondLst>
                                            <p:cond delay="0"/>
                                          </p:stCondLst>
                                        </p:cTn>
                                        <p:tgtEl>
                                          <p:spTgt spid="48"/>
                                        </p:tgtEl>
                                        <p:attrNameLst>
                                          <p:attrName>style.visibility</p:attrName>
                                        </p:attrNameLst>
                                      </p:cBhvr>
                                      <p:to>
                                        <p:strVal val="visible"/>
                                      </p:to>
                                    </p:set>
                                    <p:animEffect transition="in" filter="fade">
                                      <p:cBhvr>
                                        <p:cTn id="224" dur="500"/>
                                        <p:tgtEl>
                                          <p:spTgt spid="48"/>
                                        </p:tgtEl>
                                      </p:cBhvr>
                                    </p:animEffect>
                                  </p:childTnLst>
                                </p:cTn>
                              </p:par>
                            </p:childTnLst>
                          </p:cTn>
                        </p:par>
                      </p:childTnLst>
                    </p:cTn>
                  </p:par>
                  <p:par>
                    <p:cTn id="225" fill="hold" nodeType="clickPar">
                      <p:stCondLst>
                        <p:cond delay="indefinite"/>
                      </p:stCondLst>
                      <p:childTnLst>
                        <p:par>
                          <p:cTn id="226" fill="hold" nodeType="withGroup">
                            <p:stCondLst>
                              <p:cond delay="0"/>
                            </p:stCondLst>
                            <p:childTnLst>
                              <p:par>
                                <p:cTn id="227" presetID="10" presetClass="entr" presetSubtype="0" fill="hold" nodeType="clickEffect">
                                  <p:stCondLst>
                                    <p:cond delay="0"/>
                                  </p:stCondLst>
                                  <p:childTnLst>
                                    <p:set>
                                      <p:cBhvr>
                                        <p:cTn id="228" dur="1" fill="hold">
                                          <p:stCondLst>
                                            <p:cond delay="0"/>
                                          </p:stCondLst>
                                        </p:cTn>
                                        <p:tgtEl>
                                          <p:spTgt spid="49"/>
                                        </p:tgtEl>
                                        <p:attrNameLst>
                                          <p:attrName>style.visibility</p:attrName>
                                        </p:attrNameLst>
                                      </p:cBhvr>
                                      <p:to>
                                        <p:strVal val="visible"/>
                                      </p:to>
                                    </p:set>
                                    <p:animEffect transition="in" filter="fade">
                                      <p:cBhvr>
                                        <p:cTn id="229" dur="500"/>
                                        <p:tgtEl>
                                          <p:spTgt spid="49"/>
                                        </p:tgtEl>
                                      </p:cBhvr>
                                    </p:animEffect>
                                  </p:childTnLst>
                                </p:cTn>
                              </p:par>
                            </p:childTnLst>
                          </p:cTn>
                        </p:par>
                      </p:childTnLst>
                    </p:cTn>
                  </p:par>
                  <p:par>
                    <p:cTn id="230" fill="hold" nodeType="clickPar">
                      <p:stCondLst>
                        <p:cond delay="indefinite"/>
                      </p:stCondLst>
                      <p:childTnLst>
                        <p:par>
                          <p:cTn id="231" fill="hold" nodeType="withGroup">
                            <p:stCondLst>
                              <p:cond delay="0"/>
                            </p:stCondLst>
                            <p:childTnLst>
                              <p:par>
                                <p:cTn id="232" presetID="10" presetClass="entr" presetSubtype="0" fill="hold" nodeType="clickEffect">
                                  <p:stCondLst>
                                    <p:cond delay="0"/>
                                  </p:stCondLst>
                                  <p:childTnLst>
                                    <p:set>
                                      <p:cBhvr>
                                        <p:cTn id="233" dur="1" fill="hold">
                                          <p:stCondLst>
                                            <p:cond delay="0"/>
                                          </p:stCondLst>
                                        </p:cTn>
                                        <p:tgtEl>
                                          <p:spTgt spid="50"/>
                                        </p:tgtEl>
                                        <p:attrNameLst>
                                          <p:attrName>style.visibility</p:attrName>
                                        </p:attrNameLst>
                                      </p:cBhvr>
                                      <p:to>
                                        <p:strVal val="visible"/>
                                      </p:to>
                                    </p:set>
                                    <p:animEffect transition="in" filter="fade">
                                      <p:cBhvr>
                                        <p:cTn id="234"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0" grpId="0" animBg="1"/>
      <p:bldP spid="21" grpId="0" animBg="1"/>
      <p:bldP spid="22" grpId="0"/>
      <p:bldP spid="34" grpId="0"/>
      <p:bldP spid="42" grpId="0" animBg="1"/>
      <p:bldP spid="43" grpId="0" animBg="1"/>
      <p:bldP spid="4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A9E5D-2E95-FB41-FDAF-6DF6C8AADAC0}"/>
              </a:ext>
            </a:extLst>
          </p:cNvPr>
          <p:cNvSpPr>
            <a:spLocks noGrp="1"/>
          </p:cNvSpPr>
          <p:nvPr>
            <p:ph type="title"/>
          </p:nvPr>
        </p:nvSpPr>
        <p:spPr>
          <a:xfrm>
            <a:off x="250825" y="419100"/>
            <a:ext cx="8424863" cy="706438"/>
          </a:xfrm>
        </p:spPr>
        <p:txBody>
          <a:bodyPr>
            <a:normAutofit fontScale="90000"/>
          </a:bodyPr>
          <a:lstStyle/>
          <a:p>
            <a:pPr eaLnBrk="1" fontAlgn="auto" hangingPunct="1">
              <a:spcAft>
                <a:spcPts val="0"/>
              </a:spcAft>
              <a:defRPr/>
            </a:pPr>
            <a:r>
              <a:rPr lang="en-CA" dirty="0"/>
              <a:t>Practice: Solve the following inequalities</a:t>
            </a:r>
            <a:br>
              <a:rPr lang="en-CA" dirty="0"/>
            </a:br>
            <a:r>
              <a:rPr lang="en-CA" dirty="0"/>
              <a:t>and draw number line for the solution</a:t>
            </a:r>
          </a:p>
        </p:txBody>
      </p:sp>
      <p:graphicFrame>
        <p:nvGraphicFramePr>
          <p:cNvPr id="15363" name="Object 2">
            <a:extLst>
              <a:ext uri="{FF2B5EF4-FFF2-40B4-BE49-F238E27FC236}">
                <a16:creationId xmlns:a16="http://schemas.microsoft.com/office/drawing/2014/main" id="{0280BB76-F854-589C-E40C-2E27C0137084}"/>
              </a:ext>
            </a:extLst>
          </p:cNvPr>
          <p:cNvGraphicFramePr>
            <a:graphicFrameLocks noChangeAspect="1"/>
          </p:cNvGraphicFramePr>
          <p:nvPr/>
        </p:nvGraphicFramePr>
        <p:xfrm>
          <a:off x="265113" y="1333500"/>
          <a:ext cx="2906712" cy="511175"/>
        </p:xfrm>
        <a:graphic>
          <a:graphicData uri="http://schemas.openxmlformats.org/presentationml/2006/ole">
            <mc:AlternateContent xmlns:mc="http://schemas.openxmlformats.org/markup-compatibility/2006">
              <mc:Choice xmlns:v="urn:schemas-microsoft-com:vml" Requires="v">
                <p:oleObj name="Equation" r:id="rId3" imgW="1155700" imgH="203200" progId="Equation.DSMT4">
                  <p:embed/>
                </p:oleObj>
              </mc:Choice>
              <mc:Fallback>
                <p:oleObj name="Equation" r:id="rId3" imgW="1155700" imgH="2032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5113" y="1333500"/>
                        <a:ext cx="2906712"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364" name="Object 3">
            <a:extLst>
              <a:ext uri="{FF2B5EF4-FFF2-40B4-BE49-F238E27FC236}">
                <a16:creationId xmlns:a16="http://schemas.microsoft.com/office/drawing/2014/main" id="{1ADEAB4A-06CA-BCF7-B30D-23526E38FBB9}"/>
              </a:ext>
            </a:extLst>
          </p:cNvPr>
          <p:cNvGraphicFramePr>
            <a:graphicFrameLocks noChangeAspect="1"/>
          </p:cNvGraphicFramePr>
          <p:nvPr/>
        </p:nvGraphicFramePr>
        <p:xfrm>
          <a:off x="4370388" y="1333500"/>
          <a:ext cx="3225800" cy="511175"/>
        </p:xfrm>
        <a:graphic>
          <a:graphicData uri="http://schemas.openxmlformats.org/presentationml/2006/ole">
            <mc:AlternateContent xmlns:mc="http://schemas.openxmlformats.org/markup-compatibility/2006">
              <mc:Choice xmlns:v="urn:schemas-microsoft-com:vml" Requires="v">
                <p:oleObj name="Equation" r:id="rId5" imgW="1282700" imgH="203200" progId="Equation.DSMT4">
                  <p:embed/>
                </p:oleObj>
              </mc:Choice>
              <mc:Fallback>
                <p:oleObj name="Equation" r:id="rId5" imgW="1282700" imgH="2032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0388" y="1333500"/>
                        <a:ext cx="32258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a:extLst>
              <a:ext uri="{FF2B5EF4-FFF2-40B4-BE49-F238E27FC236}">
                <a16:creationId xmlns:a16="http://schemas.microsoft.com/office/drawing/2014/main" id="{01615B52-8979-3F2F-94EE-AF9CCB2BE839}"/>
              </a:ext>
            </a:extLst>
          </p:cNvPr>
          <p:cNvGraphicFramePr>
            <a:graphicFrameLocks noChangeAspect="1"/>
          </p:cNvGraphicFramePr>
          <p:nvPr/>
        </p:nvGraphicFramePr>
        <p:xfrm>
          <a:off x="695325" y="1801813"/>
          <a:ext cx="590550" cy="360362"/>
        </p:xfrm>
        <a:graphic>
          <a:graphicData uri="http://schemas.openxmlformats.org/presentationml/2006/ole">
            <mc:AlternateContent xmlns:mc="http://schemas.openxmlformats.org/markup-compatibility/2006">
              <mc:Choice xmlns:v="urn:schemas-microsoft-com:vml" Requires="v">
                <p:oleObj name="Equation" r:id="rId7" imgW="291847" imgH="177646" progId="Equation.DSMT4">
                  <p:embed/>
                </p:oleObj>
              </mc:Choice>
              <mc:Fallback>
                <p:oleObj name="Equation" r:id="rId7" imgW="291847" imgH="177646"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5325" y="1801813"/>
                        <a:ext cx="59055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a:extLst>
              <a:ext uri="{FF2B5EF4-FFF2-40B4-BE49-F238E27FC236}">
                <a16:creationId xmlns:a16="http://schemas.microsoft.com/office/drawing/2014/main" id="{E45F0361-10D9-AC3E-CFF9-C976E848F78E}"/>
              </a:ext>
            </a:extLst>
          </p:cNvPr>
          <p:cNvGraphicFramePr>
            <a:graphicFrameLocks noChangeAspect="1"/>
          </p:cNvGraphicFramePr>
          <p:nvPr/>
        </p:nvGraphicFramePr>
        <p:xfrm>
          <a:off x="1906588" y="1785938"/>
          <a:ext cx="590550" cy="360362"/>
        </p:xfrm>
        <a:graphic>
          <a:graphicData uri="http://schemas.openxmlformats.org/presentationml/2006/ole">
            <mc:AlternateContent xmlns:mc="http://schemas.openxmlformats.org/markup-compatibility/2006">
              <mc:Choice xmlns:v="urn:schemas-microsoft-com:vml" Requires="v">
                <p:oleObj name="Equation" r:id="rId9" imgW="291847" imgH="177646" progId="Equation.DSMT4">
                  <p:embed/>
                </p:oleObj>
              </mc:Choice>
              <mc:Fallback>
                <p:oleObj name="Equation" r:id="rId9" imgW="291847" imgH="177646"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6588" y="1785938"/>
                        <a:ext cx="59055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7">
            <a:extLst>
              <a:ext uri="{FF2B5EF4-FFF2-40B4-BE49-F238E27FC236}">
                <a16:creationId xmlns:a16="http://schemas.microsoft.com/office/drawing/2014/main" id="{D68890BF-01DA-DD5C-EB68-4769CCF30E00}"/>
              </a:ext>
            </a:extLst>
          </p:cNvPr>
          <p:cNvGraphicFramePr>
            <a:graphicFrameLocks noChangeAspect="1"/>
          </p:cNvGraphicFramePr>
          <p:nvPr/>
        </p:nvGraphicFramePr>
        <p:xfrm>
          <a:off x="1428750" y="2185988"/>
          <a:ext cx="573088" cy="449262"/>
        </p:xfrm>
        <a:graphic>
          <a:graphicData uri="http://schemas.openxmlformats.org/presentationml/2006/ole">
            <mc:AlternateContent xmlns:mc="http://schemas.openxmlformats.org/markup-compatibility/2006">
              <mc:Choice xmlns:v="urn:schemas-microsoft-com:vml" Requires="v">
                <p:oleObj name="Equation" r:id="rId11" imgW="228402" imgH="177646" progId="Equation.DSMT4">
                  <p:embed/>
                </p:oleObj>
              </mc:Choice>
              <mc:Fallback>
                <p:oleObj name="Equation" r:id="rId11" imgW="228402" imgH="177646"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28750" y="2185988"/>
                        <a:ext cx="573088"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8">
            <a:extLst>
              <a:ext uri="{FF2B5EF4-FFF2-40B4-BE49-F238E27FC236}">
                <a16:creationId xmlns:a16="http://schemas.microsoft.com/office/drawing/2014/main" id="{C8A3E58C-3328-2E61-301B-F962C630123C}"/>
              </a:ext>
            </a:extLst>
          </p:cNvPr>
          <p:cNvGraphicFramePr>
            <a:graphicFrameLocks noChangeAspect="1"/>
          </p:cNvGraphicFramePr>
          <p:nvPr/>
        </p:nvGraphicFramePr>
        <p:xfrm>
          <a:off x="2071688" y="2170113"/>
          <a:ext cx="958850" cy="449262"/>
        </p:xfrm>
        <a:graphic>
          <a:graphicData uri="http://schemas.openxmlformats.org/presentationml/2006/ole">
            <mc:AlternateContent xmlns:mc="http://schemas.openxmlformats.org/markup-compatibility/2006">
              <mc:Choice xmlns:v="urn:schemas-microsoft-com:vml" Requires="v">
                <p:oleObj name="Equation" r:id="rId13" imgW="380670" imgH="177646" progId="Equation.DSMT4">
                  <p:embed/>
                </p:oleObj>
              </mc:Choice>
              <mc:Fallback>
                <p:oleObj name="Equation" r:id="rId13" imgW="380670" imgH="177646" progId="Equation.DSMT4">
                  <p:embed/>
                  <p:pic>
                    <p:nvPicPr>
                      <p:cNvPr id="0"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71688" y="2170113"/>
                        <a:ext cx="958850"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a:extLst>
              <a:ext uri="{FF2B5EF4-FFF2-40B4-BE49-F238E27FC236}">
                <a16:creationId xmlns:a16="http://schemas.microsoft.com/office/drawing/2014/main" id="{61900B8D-D7D9-6B59-EF32-7702D0720A1E}"/>
              </a:ext>
            </a:extLst>
          </p:cNvPr>
          <p:cNvSpPr txBox="1"/>
          <p:nvPr/>
        </p:nvSpPr>
        <p:spPr>
          <a:xfrm>
            <a:off x="3078163" y="2019300"/>
            <a:ext cx="1824037" cy="646113"/>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Subtract “4x” </a:t>
            </a:r>
            <a:br>
              <a:rPr lang="en-CA" dirty="0">
                <a:solidFill>
                  <a:srgbClr val="FF0000"/>
                </a:solidFill>
                <a:latin typeface="+mj-lt"/>
                <a:cs typeface="Arial" charset="0"/>
              </a:rPr>
            </a:br>
            <a:r>
              <a:rPr lang="en-CA" dirty="0">
                <a:solidFill>
                  <a:srgbClr val="FF0000"/>
                </a:solidFill>
                <a:latin typeface="+mj-lt"/>
                <a:cs typeface="Arial" charset="0"/>
              </a:rPr>
              <a:t>from both sides</a:t>
            </a:r>
          </a:p>
        </p:txBody>
      </p:sp>
      <p:cxnSp>
        <p:nvCxnSpPr>
          <p:cNvPr id="10" name="Straight Connector 9">
            <a:extLst>
              <a:ext uri="{FF2B5EF4-FFF2-40B4-BE49-F238E27FC236}">
                <a16:creationId xmlns:a16="http://schemas.microsoft.com/office/drawing/2014/main" id="{DD0CB9E4-8635-7A52-8052-30726FBDD12C}"/>
              </a:ext>
            </a:extLst>
          </p:cNvPr>
          <p:cNvCxnSpPr/>
          <p:nvPr/>
        </p:nvCxnSpPr>
        <p:spPr>
          <a:xfrm flipV="1">
            <a:off x="814388" y="187325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D63944F-0E8A-0F31-4438-2DAFAC1F1426}"/>
              </a:ext>
            </a:extLst>
          </p:cNvPr>
          <p:cNvCxnSpPr/>
          <p:nvPr/>
        </p:nvCxnSpPr>
        <p:spPr>
          <a:xfrm flipV="1">
            <a:off x="1987550" y="187325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9FC1631F-8778-753E-79C2-EABAC94522BD}"/>
              </a:ext>
            </a:extLst>
          </p:cNvPr>
          <p:cNvSpPr txBox="1"/>
          <p:nvPr/>
        </p:nvSpPr>
        <p:spPr>
          <a:xfrm>
            <a:off x="3200400" y="2925763"/>
            <a:ext cx="1387475" cy="646112"/>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Add “11” to</a:t>
            </a:r>
            <a:br>
              <a:rPr lang="en-CA" dirty="0">
                <a:solidFill>
                  <a:srgbClr val="FF0000"/>
                </a:solidFill>
                <a:latin typeface="+mj-lt"/>
                <a:cs typeface="Arial" charset="0"/>
              </a:rPr>
            </a:br>
            <a:r>
              <a:rPr lang="en-CA" dirty="0">
                <a:solidFill>
                  <a:srgbClr val="FF0000"/>
                </a:solidFill>
                <a:latin typeface="+mj-lt"/>
                <a:cs typeface="Arial" charset="0"/>
              </a:rPr>
              <a:t>both sides</a:t>
            </a:r>
          </a:p>
        </p:txBody>
      </p:sp>
      <p:graphicFrame>
        <p:nvGraphicFramePr>
          <p:cNvPr id="13" name="Object 12">
            <a:extLst>
              <a:ext uri="{FF2B5EF4-FFF2-40B4-BE49-F238E27FC236}">
                <a16:creationId xmlns:a16="http://schemas.microsoft.com/office/drawing/2014/main" id="{7A094AD2-B098-4287-45FF-000F49FE99AD}"/>
              </a:ext>
            </a:extLst>
          </p:cNvPr>
          <p:cNvGraphicFramePr>
            <a:graphicFrameLocks noChangeAspect="1"/>
          </p:cNvGraphicFramePr>
          <p:nvPr/>
        </p:nvGraphicFramePr>
        <p:xfrm>
          <a:off x="1349375" y="2606675"/>
          <a:ext cx="333375" cy="334963"/>
        </p:xfrm>
        <a:graphic>
          <a:graphicData uri="http://schemas.openxmlformats.org/presentationml/2006/ole">
            <mc:AlternateContent xmlns:mc="http://schemas.openxmlformats.org/markup-compatibility/2006">
              <mc:Choice xmlns:v="urn:schemas-microsoft-com:vml" Requires="v">
                <p:oleObj name="Equation" r:id="rId15" imgW="164885" imgH="164885" progId="Equation.DSMT4">
                  <p:embed/>
                </p:oleObj>
              </mc:Choice>
              <mc:Fallback>
                <p:oleObj name="Equation" r:id="rId15" imgW="164885" imgH="164885" progId="Equation.DSMT4">
                  <p:embed/>
                  <p:pic>
                    <p:nvPicPr>
                      <p:cNvPr id="0" name="Object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49375" y="2606675"/>
                        <a:ext cx="333375"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13">
            <a:extLst>
              <a:ext uri="{FF2B5EF4-FFF2-40B4-BE49-F238E27FC236}">
                <a16:creationId xmlns:a16="http://schemas.microsoft.com/office/drawing/2014/main" id="{55A6DF99-C326-8CE9-26D1-027834C4A71B}"/>
              </a:ext>
            </a:extLst>
          </p:cNvPr>
          <p:cNvGraphicFramePr>
            <a:graphicFrameLocks noChangeAspect="1"/>
          </p:cNvGraphicFramePr>
          <p:nvPr/>
        </p:nvGraphicFramePr>
        <p:xfrm>
          <a:off x="2593975" y="2560638"/>
          <a:ext cx="334963" cy="333375"/>
        </p:xfrm>
        <a:graphic>
          <a:graphicData uri="http://schemas.openxmlformats.org/presentationml/2006/ole">
            <mc:AlternateContent xmlns:mc="http://schemas.openxmlformats.org/markup-compatibility/2006">
              <mc:Choice xmlns:v="urn:schemas-microsoft-com:vml" Requires="v">
                <p:oleObj name="Equation" r:id="rId17" imgW="164885" imgH="164885" progId="Equation.DSMT4">
                  <p:embed/>
                </p:oleObj>
              </mc:Choice>
              <mc:Fallback>
                <p:oleObj name="Equation" r:id="rId17" imgW="164885" imgH="164885" progId="Equation.DSMT4">
                  <p:embed/>
                  <p:pic>
                    <p:nvPicPr>
                      <p:cNvPr id="0" name="Object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93975" y="2560638"/>
                        <a:ext cx="334963"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5" name="Straight Connector 14">
            <a:extLst>
              <a:ext uri="{FF2B5EF4-FFF2-40B4-BE49-F238E27FC236}">
                <a16:creationId xmlns:a16="http://schemas.microsoft.com/office/drawing/2014/main" id="{60EE5BEA-D809-2500-E57C-DF4555F78C0C}"/>
              </a:ext>
            </a:extLst>
          </p:cNvPr>
          <p:cNvCxnSpPr/>
          <p:nvPr/>
        </p:nvCxnSpPr>
        <p:spPr>
          <a:xfrm flipV="1">
            <a:off x="1341438" y="2665413"/>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1E5886F-09DB-515F-69F2-574C0DE1FB15}"/>
              </a:ext>
            </a:extLst>
          </p:cNvPr>
          <p:cNvCxnSpPr/>
          <p:nvPr/>
        </p:nvCxnSpPr>
        <p:spPr>
          <a:xfrm flipV="1">
            <a:off x="2552700" y="2657475"/>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17" name="Object 17">
            <a:extLst>
              <a:ext uri="{FF2B5EF4-FFF2-40B4-BE49-F238E27FC236}">
                <a16:creationId xmlns:a16="http://schemas.microsoft.com/office/drawing/2014/main" id="{65817A33-88B4-A4A1-E9CB-71EBC2062652}"/>
              </a:ext>
            </a:extLst>
          </p:cNvPr>
          <p:cNvGraphicFramePr>
            <a:graphicFrameLocks noChangeAspect="1"/>
          </p:cNvGraphicFramePr>
          <p:nvPr/>
        </p:nvGraphicFramePr>
        <p:xfrm>
          <a:off x="1347788" y="3079750"/>
          <a:ext cx="763587" cy="450850"/>
        </p:xfrm>
        <a:graphic>
          <a:graphicData uri="http://schemas.openxmlformats.org/presentationml/2006/ole">
            <mc:AlternateContent xmlns:mc="http://schemas.openxmlformats.org/markup-compatibility/2006">
              <mc:Choice xmlns:v="urn:schemas-microsoft-com:vml" Requires="v">
                <p:oleObj name="Equation" r:id="rId19" imgW="304404" imgH="177569" progId="Equation.DSMT4">
                  <p:embed/>
                </p:oleObj>
              </mc:Choice>
              <mc:Fallback>
                <p:oleObj name="Equation" r:id="rId19" imgW="304404" imgH="177569" progId="Equation.DSMT4">
                  <p:embed/>
                  <p:pic>
                    <p:nvPicPr>
                      <p:cNvPr id="0" name="Object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347788" y="3079750"/>
                        <a:ext cx="763587"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18">
            <a:extLst>
              <a:ext uri="{FF2B5EF4-FFF2-40B4-BE49-F238E27FC236}">
                <a16:creationId xmlns:a16="http://schemas.microsoft.com/office/drawing/2014/main" id="{A4F1812E-B794-4EA9-AB0F-9F7183474BF0}"/>
              </a:ext>
            </a:extLst>
          </p:cNvPr>
          <p:cNvGraphicFramePr>
            <a:graphicFrameLocks noChangeAspect="1"/>
          </p:cNvGraphicFramePr>
          <p:nvPr/>
        </p:nvGraphicFramePr>
        <p:xfrm>
          <a:off x="2089150" y="3176588"/>
          <a:ext cx="319088" cy="354012"/>
        </p:xfrm>
        <a:graphic>
          <a:graphicData uri="http://schemas.openxmlformats.org/presentationml/2006/ole">
            <mc:AlternateContent xmlns:mc="http://schemas.openxmlformats.org/markup-compatibility/2006">
              <mc:Choice xmlns:v="urn:schemas-microsoft-com:vml" Requires="v">
                <p:oleObj name="Equation" r:id="rId21" imgW="126835" imgH="139518" progId="Equation.DSMT4">
                  <p:embed/>
                </p:oleObj>
              </mc:Choice>
              <mc:Fallback>
                <p:oleObj name="Equation" r:id="rId21" imgW="126835" imgH="139518" progId="Equation.DSMT4">
                  <p:embed/>
                  <p:pic>
                    <p:nvPicPr>
                      <p:cNvPr id="0" name="Object 1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089150" y="3176588"/>
                        <a:ext cx="319088"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9" name="Straight Connector 18">
            <a:extLst>
              <a:ext uri="{FF2B5EF4-FFF2-40B4-BE49-F238E27FC236}">
                <a16:creationId xmlns:a16="http://schemas.microsoft.com/office/drawing/2014/main" id="{6E08B10F-4D41-AE10-5FE6-1E24F5933B0C}"/>
              </a:ext>
            </a:extLst>
          </p:cNvPr>
          <p:cNvCxnSpPr/>
          <p:nvPr/>
        </p:nvCxnSpPr>
        <p:spPr>
          <a:xfrm flipV="1">
            <a:off x="835025" y="1441450"/>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74566CD-5AAE-0B60-514F-33CB9FC111DD}"/>
              </a:ext>
            </a:extLst>
          </p:cNvPr>
          <p:cNvCxnSpPr/>
          <p:nvPr/>
        </p:nvCxnSpPr>
        <p:spPr>
          <a:xfrm flipV="1">
            <a:off x="2008188" y="144145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CE67A58-800D-0C25-68FF-7BC5D044E533}"/>
              </a:ext>
            </a:extLst>
          </p:cNvPr>
          <p:cNvCxnSpPr/>
          <p:nvPr/>
        </p:nvCxnSpPr>
        <p:spPr>
          <a:xfrm flipV="1">
            <a:off x="1392238" y="230505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84308DE-4B55-E5BF-A3B1-932FF6D46C95}"/>
              </a:ext>
            </a:extLst>
          </p:cNvPr>
          <p:cNvCxnSpPr/>
          <p:nvPr/>
        </p:nvCxnSpPr>
        <p:spPr>
          <a:xfrm flipV="1">
            <a:off x="2605088" y="2297113"/>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EEC0FAFF-F7C5-642C-00C9-BCFA0556CA9D}"/>
              </a:ext>
            </a:extLst>
          </p:cNvPr>
          <p:cNvSpPr txBox="1"/>
          <p:nvPr/>
        </p:nvSpPr>
        <p:spPr>
          <a:xfrm>
            <a:off x="460375" y="3903663"/>
            <a:ext cx="3908425" cy="923925"/>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Subtract “4x” from both sides </a:t>
            </a:r>
            <a:br>
              <a:rPr lang="en-CA" dirty="0">
                <a:solidFill>
                  <a:srgbClr val="FF0000"/>
                </a:solidFill>
                <a:latin typeface="+mj-lt"/>
                <a:cs typeface="Arial" charset="0"/>
              </a:rPr>
            </a:br>
            <a:r>
              <a:rPr lang="en-CA" dirty="0">
                <a:solidFill>
                  <a:srgbClr val="FF0000"/>
                </a:solidFill>
                <a:latin typeface="+mj-lt"/>
                <a:cs typeface="Arial" charset="0"/>
              </a:rPr>
              <a:t>instead of “5x” because you should </a:t>
            </a:r>
            <a:br>
              <a:rPr lang="en-CA" dirty="0">
                <a:solidFill>
                  <a:srgbClr val="FF0000"/>
                </a:solidFill>
                <a:latin typeface="+mj-lt"/>
                <a:cs typeface="Arial" charset="0"/>
              </a:rPr>
            </a:br>
            <a:r>
              <a:rPr lang="en-CA" dirty="0">
                <a:solidFill>
                  <a:srgbClr val="FF0000"/>
                </a:solidFill>
                <a:latin typeface="+mj-lt"/>
                <a:cs typeface="Arial" charset="0"/>
              </a:rPr>
              <a:t>keep the coefficient of “x” positive</a:t>
            </a:r>
          </a:p>
        </p:txBody>
      </p:sp>
      <p:graphicFrame>
        <p:nvGraphicFramePr>
          <p:cNvPr id="24" name="Object 23">
            <a:extLst>
              <a:ext uri="{FF2B5EF4-FFF2-40B4-BE49-F238E27FC236}">
                <a16:creationId xmlns:a16="http://schemas.microsoft.com/office/drawing/2014/main" id="{E0EFF0FB-EDA6-D9CD-F7ED-8BCF813E9632}"/>
              </a:ext>
            </a:extLst>
          </p:cNvPr>
          <p:cNvGraphicFramePr>
            <a:graphicFrameLocks noChangeAspect="1"/>
          </p:cNvGraphicFramePr>
          <p:nvPr/>
        </p:nvGraphicFramePr>
        <p:xfrm>
          <a:off x="5524500" y="1828800"/>
          <a:ext cx="566738" cy="360363"/>
        </p:xfrm>
        <a:graphic>
          <a:graphicData uri="http://schemas.openxmlformats.org/presentationml/2006/ole">
            <mc:AlternateContent xmlns:mc="http://schemas.openxmlformats.org/markup-compatibility/2006">
              <mc:Choice xmlns:v="urn:schemas-microsoft-com:vml" Requires="v">
                <p:oleObj name="Equation" r:id="rId23" imgW="279158" imgH="177646" progId="Equation.DSMT4">
                  <p:embed/>
                </p:oleObj>
              </mc:Choice>
              <mc:Fallback>
                <p:oleObj name="Equation" r:id="rId23" imgW="279158" imgH="177646" progId="Equation.DSMT4">
                  <p:embed/>
                  <p:pic>
                    <p:nvPicPr>
                      <p:cNvPr id="0" name="Object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524500" y="1828800"/>
                        <a:ext cx="566738"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Object 24">
            <a:extLst>
              <a:ext uri="{FF2B5EF4-FFF2-40B4-BE49-F238E27FC236}">
                <a16:creationId xmlns:a16="http://schemas.microsoft.com/office/drawing/2014/main" id="{624A9C32-12ED-065C-B03B-28DF19F5007E}"/>
              </a:ext>
            </a:extLst>
          </p:cNvPr>
          <p:cNvGraphicFramePr>
            <a:graphicFrameLocks noChangeAspect="1"/>
          </p:cNvGraphicFramePr>
          <p:nvPr/>
        </p:nvGraphicFramePr>
        <p:xfrm>
          <a:off x="6281738" y="1797050"/>
          <a:ext cx="565150" cy="360363"/>
        </p:xfrm>
        <a:graphic>
          <a:graphicData uri="http://schemas.openxmlformats.org/presentationml/2006/ole">
            <mc:AlternateContent xmlns:mc="http://schemas.openxmlformats.org/markup-compatibility/2006">
              <mc:Choice xmlns:v="urn:schemas-microsoft-com:vml" Requires="v">
                <p:oleObj name="Equation" r:id="rId25" imgW="279158" imgH="177646" progId="Equation.DSMT4">
                  <p:embed/>
                </p:oleObj>
              </mc:Choice>
              <mc:Fallback>
                <p:oleObj name="Equation" r:id="rId25" imgW="279158" imgH="177646" progId="Equation.DSMT4">
                  <p:embed/>
                  <p:pic>
                    <p:nvPicPr>
                      <p:cNvPr id="0" name="Object 2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281738" y="1797050"/>
                        <a:ext cx="56515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Object 26">
            <a:extLst>
              <a:ext uri="{FF2B5EF4-FFF2-40B4-BE49-F238E27FC236}">
                <a16:creationId xmlns:a16="http://schemas.microsoft.com/office/drawing/2014/main" id="{EF0724A6-5590-32DF-00CC-811BD8FF6EB7}"/>
              </a:ext>
            </a:extLst>
          </p:cNvPr>
          <p:cNvGraphicFramePr>
            <a:graphicFrameLocks noChangeAspect="1"/>
          </p:cNvGraphicFramePr>
          <p:nvPr/>
        </p:nvGraphicFramePr>
        <p:xfrm>
          <a:off x="5662613" y="2197100"/>
          <a:ext cx="763587" cy="449263"/>
        </p:xfrm>
        <a:graphic>
          <a:graphicData uri="http://schemas.openxmlformats.org/presentationml/2006/ole">
            <mc:AlternateContent xmlns:mc="http://schemas.openxmlformats.org/markup-compatibility/2006">
              <mc:Choice xmlns:v="urn:schemas-microsoft-com:vml" Requires="v">
                <p:oleObj name="Equation" r:id="rId27" imgW="304404" imgH="177569" progId="Equation.DSMT4">
                  <p:embed/>
                </p:oleObj>
              </mc:Choice>
              <mc:Fallback>
                <p:oleObj name="Equation" r:id="rId27" imgW="304404" imgH="177569" progId="Equation.DSMT4">
                  <p:embed/>
                  <p:pic>
                    <p:nvPicPr>
                      <p:cNvPr id="0" name="Object 2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662613" y="2197100"/>
                        <a:ext cx="763587"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7" name="Object 27">
            <a:extLst>
              <a:ext uri="{FF2B5EF4-FFF2-40B4-BE49-F238E27FC236}">
                <a16:creationId xmlns:a16="http://schemas.microsoft.com/office/drawing/2014/main" id="{49BB5A6B-3831-C4F7-CAB0-8D2FD5349860}"/>
              </a:ext>
            </a:extLst>
          </p:cNvPr>
          <p:cNvGraphicFramePr>
            <a:graphicFrameLocks noChangeAspect="1"/>
          </p:cNvGraphicFramePr>
          <p:nvPr/>
        </p:nvGraphicFramePr>
        <p:xfrm>
          <a:off x="6332538" y="2187575"/>
          <a:ext cx="1246187" cy="449263"/>
        </p:xfrm>
        <a:graphic>
          <a:graphicData uri="http://schemas.openxmlformats.org/presentationml/2006/ole">
            <mc:AlternateContent xmlns:mc="http://schemas.openxmlformats.org/markup-compatibility/2006">
              <mc:Choice xmlns:v="urn:schemas-microsoft-com:vml" Requires="v">
                <p:oleObj name="Equation" r:id="rId29" imgW="494870" imgH="177646" progId="Equation.DSMT4">
                  <p:embed/>
                </p:oleObj>
              </mc:Choice>
              <mc:Fallback>
                <p:oleObj name="Equation" r:id="rId29" imgW="494870" imgH="177646" progId="Equation.DSMT4">
                  <p:embed/>
                  <p:pic>
                    <p:nvPicPr>
                      <p:cNvPr id="0" name="Object 2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332538" y="2187575"/>
                        <a:ext cx="1246187"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 name="TextBox 27">
            <a:extLst>
              <a:ext uri="{FF2B5EF4-FFF2-40B4-BE49-F238E27FC236}">
                <a16:creationId xmlns:a16="http://schemas.microsoft.com/office/drawing/2014/main" id="{3DAEA08C-B07B-A053-E2F1-E60FE5EDA12C}"/>
              </a:ext>
            </a:extLst>
          </p:cNvPr>
          <p:cNvSpPr txBox="1"/>
          <p:nvPr/>
        </p:nvSpPr>
        <p:spPr>
          <a:xfrm>
            <a:off x="7324725" y="1695450"/>
            <a:ext cx="1822450" cy="646113"/>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Subtract “5x” </a:t>
            </a:r>
            <a:br>
              <a:rPr lang="en-CA" dirty="0">
                <a:solidFill>
                  <a:srgbClr val="FF0000"/>
                </a:solidFill>
                <a:latin typeface="+mj-lt"/>
                <a:cs typeface="Arial" charset="0"/>
              </a:rPr>
            </a:br>
            <a:r>
              <a:rPr lang="en-CA" dirty="0">
                <a:solidFill>
                  <a:srgbClr val="FF0000"/>
                </a:solidFill>
                <a:latin typeface="+mj-lt"/>
                <a:cs typeface="Arial" charset="0"/>
              </a:rPr>
              <a:t>from both sides</a:t>
            </a:r>
          </a:p>
        </p:txBody>
      </p:sp>
      <p:cxnSp>
        <p:nvCxnSpPr>
          <p:cNvPr id="29" name="Straight Connector 28">
            <a:extLst>
              <a:ext uri="{FF2B5EF4-FFF2-40B4-BE49-F238E27FC236}">
                <a16:creationId xmlns:a16="http://schemas.microsoft.com/office/drawing/2014/main" id="{1984F1E9-5E6B-7A0C-6703-CCB1849994BF}"/>
              </a:ext>
            </a:extLst>
          </p:cNvPr>
          <p:cNvCxnSpPr/>
          <p:nvPr/>
        </p:nvCxnSpPr>
        <p:spPr>
          <a:xfrm flipV="1">
            <a:off x="5618163" y="190023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1CAD26B8-75B6-3298-267A-D2DD8C3D681F}"/>
              </a:ext>
            </a:extLst>
          </p:cNvPr>
          <p:cNvCxnSpPr/>
          <p:nvPr/>
        </p:nvCxnSpPr>
        <p:spPr>
          <a:xfrm flipV="1">
            <a:off x="6350000" y="188436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2DB3B07F-5B20-E24D-710E-8C70BA1D063F}"/>
              </a:ext>
            </a:extLst>
          </p:cNvPr>
          <p:cNvSpPr txBox="1"/>
          <p:nvPr/>
        </p:nvSpPr>
        <p:spPr>
          <a:xfrm>
            <a:off x="7459663" y="2593975"/>
            <a:ext cx="1387475" cy="646113"/>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Add “24” to</a:t>
            </a:r>
            <a:br>
              <a:rPr lang="en-CA" dirty="0">
                <a:solidFill>
                  <a:srgbClr val="FF0000"/>
                </a:solidFill>
                <a:latin typeface="+mj-lt"/>
                <a:cs typeface="Arial" charset="0"/>
              </a:rPr>
            </a:br>
            <a:r>
              <a:rPr lang="en-CA" dirty="0">
                <a:solidFill>
                  <a:srgbClr val="FF0000"/>
                </a:solidFill>
                <a:latin typeface="+mj-lt"/>
                <a:cs typeface="Arial" charset="0"/>
              </a:rPr>
              <a:t>both sides</a:t>
            </a:r>
          </a:p>
        </p:txBody>
      </p:sp>
      <p:graphicFrame>
        <p:nvGraphicFramePr>
          <p:cNvPr id="32" name="Object 31">
            <a:extLst>
              <a:ext uri="{FF2B5EF4-FFF2-40B4-BE49-F238E27FC236}">
                <a16:creationId xmlns:a16="http://schemas.microsoft.com/office/drawing/2014/main" id="{3FD0A954-9A29-5169-EC49-523A2A53BF95}"/>
              </a:ext>
            </a:extLst>
          </p:cNvPr>
          <p:cNvGraphicFramePr>
            <a:graphicFrameLocks noChangeAspect="1"/>
          </p:cNvGraphicFramePr>
          <p:nvPr/>
        </p:nvGraphicFramePr>
        <p:xfrm>
          <a:off x="5686425" y="2617788"/>
          <a:ext cx="411163" cy="334962"/>
        </p:xfrm>
        <a:graphic>
          <a:graphicData uri="http://schemas.openxmlformats.org/presentationml/2006/ole">
            <mc:AlternateContent xmlns:mc="http://schemas.openxmlformats.org/markup-compatibility/2006">
              <mc:Choice xmlns:v="urn:schemas-microsoft-com:vml" Requires="v">
                <p:oleObj name="Equation" r:id="rId31" imgW="203024" imgH="164957" progId="Equation.DSMT4">
                  <p:embed/>
                </p:oleObj>
              </mc:Choice>
              <mc:Fallback>
                <p:oleObj name="Equation" r:id="rId31" imgW="203024" imgH="164957" progId="Equation.DSMT4">
                  <p:embed/>
                  <p:pic>
                    <p:nvPicPr>
                      <p:cNvPr id="0" name="Object 3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686425" y="2617788"/>
                        <a:ext cx="411163"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 name="Object 32">
            <a:extLst>
              <a:ext uri="{FF2B5EF4-FFF2-40B4-BE49-F238E27FC236}">
                <a16:creationId xmlns:a16="http://schemas.microsoft.com/office/drawing/2014/main" id="{5AB04CD0-C732-28B0-56D0-C3391C30218A}"/>
              </a:ext>
            </a:extLst>
          </p:cNvPr>
          <p:cNvGraphicFramePr>
            <a:graphicFrameLocks noChangeAspect="1"/>
          </p:cNvGraphicFramePr>
          <p:nvPr/>
        </p:nvGraphicFramePr>
        <p:xfrm>
          <a:off x="6916738" y="2571750"/>
          <a:ext cx="412750" cy="333375"/>
        </p:xfrm>
        <a:graphic>
          <a:graphicData uri="http://schemas.openxmlformats.org/presentationml/2006/ole">
            <mc:AlternateContent xmlns:mc="http://schemas.openxmlformats.org/markup-compatibility/2006">
              <mc:Choice xmlns:v="urn:schemas-microsoft-com:vml" Requires="v">
                <p:oleObj name="Equation" r:id="rId33" imgW="203024" imgH="164957" progId="Equation.DSMT4">
                  <p:embed/>
                </p:oleObj>
              </mc:Choice>
              <mc:Fallback>
                <p:oleObj name="Equation" r:id="rId33" imgW="203024" imgH="164957" progId="Equation.DSMT4">
                  <p:embed/>
                  <p:pic>
                    <p:nvPicPr>
                      <p:cNvPr id="0" name="Object 3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916738" y="2571750"/>
                        <a:ext cx="41275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4" name="Straight Connector 33">
            <a:extLst>
              <a:ext uri="{FF2B5EF4-FFF2-40B4-BE49-F238E27FC236}">
                <a16:creationId xmlns:a16="http://schemas.microsoft.com/office/drawing/2014/main" id="{D13DC392-C799-73C7-38BA-E4489B0F7E14}"/>
              </a:ext>
            </a:extLst>
          </p:cNvPr>
          <p:cNvCxnSpPr/>
          <p:nvPr/>
        </p:nvCxnSpPr>
        <p:spPr>
          <a:xfrm flipV="1">
            <a:off x="5702300" y="2676525"/>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5BE45F0-7D78-2EFE-967E-3E28E0A9A2B3}"/>
              </a:ext>
            </a:extLst>
          </p:cNvPr>
          <p:cNvCxnSpPr/>
          <p:nvPr/>
        </p:nvCxnSpPr>
        <p:spPr>
          <a:xfrm flipV="1">
            <a:off x="6915150" y="266858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6" name="Object 36">
            <a:extLst>
              <a:ext uri="{FF2B5EF4-FFF2-40B4-BE49-F238E27FC236}">
                <a16:creationId xmlns:a16="http://schemas.microsoft.com/office/drawing/2014/main" id="{C74D9D76-84F3-B5A7-3E8C-E86F26B4A909}"/>
              </a:ext>
            </a:extLst>
          </p:cNvPr>
          <p:cNvGraphicFramePr>
            <a:graphicFrameLocks noChangeAspect="1"/>
          </p:cNvGraphicFramePr>
          <p:nvPr/>
        </p:nvGraphicFramePr>
        <p:xfrm>
          <a:off x="5694363" y="3090863"/>
          <a:ext cx="795337" cy="450850"/>
        </p:xfrm>
        <a:graphic>
          <a:graphicData uri="http://schemas.openxmlformats.org/presentationml/2006/ole">
            <mc:AlternateContent xmlns:mc="http://schemas.openxmlformats.org/markup-compatibility/2006">
              <mc:Choice xmlns:v="urn:schemas-microsoft-com:vml" Requires="v">
                <p:oleObj name="Equation" r:id="rId35" imgW="317087" imgH="177569" progId="Equation.DSMT4">
                  <p:embed/>
                </p:oleObj>
              </mc:Choice>
              <mc:Fallback>
                <p:oleObj name="Equation" r:id="rId35" imgW="317087" imgH="177569" progId="Equation.DSMT4">
                  <p:embed/>
                  <p:pic>
                    <p:nvPicPr>
                      <p:cNvPr id="0" name="Object 36"/>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5694363" y="3090863"/>
                        <a:ext cx="795337"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7" name="Object 37">
            <a:extLst>
              <a:ext uri="{FF2B5EF4-FFF2-40B4-BE49-F238E27FC236}">
                <a16:creationId xmlns:a16="http://schemas.microsoft.com/office/drawing/2014/main" id="{839786EC-3E2A-074A-1963-2A695B0DB8EA}"/>
              </a:ext>
            </a:extLst>
          </p:cNvPr>
          <p:cNvGraphicFramePr>
            <a:graphicFrameLocks noChangeAspect="1"/>
          </p:cNvGraphicFramePr>
          <p:nvPr/>
        </p:nvGraphicFramePr>
        <p:xfrm>
          <a:off x="6418263" y="3092450"/>
          <a:ext cx="511175" cy="449263"/>
        </p:xfrm>
        <a:graphic>
          <a:graphicData uri="http://schemas.openxmlformats.org/presentationml/2006/ole">
            <mc:AlternateContent xmlns:mc="http://schemas.openxmlformats.org/markup-compatibility/2006">
              <mc:Choice xmlns:v="urn:schemas-microsoft-com:vml" Requires="v">
                <p:oleObj name="Equation" r:id="rId37" imgW="202936" imgH="177569" progId="Equation.DSMT4">
                  <p:embed/>
                </p:oleObj>
              </mc:Choice>
              <mc:Fallback>
                <p:oleObj name="Equation" r:id="rId37" imgW="202936" imgH="177569" progId="Equation.DSMT4">
                  <p:embed/>
                  <p:pic>
                    <p:nvPicPr>
                      <p:cNvPr id="0" name="Object 37"/>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418263" y="3092450"/>
                        <a:ext cx="51117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8" name="Straight Connector 37">
            <a:extLst>
              <a:ext uri="{FF2B5EF4-FFF2-40B4-BE49-F238E27FC236}">
                <a16:creationId xmlns:a16="http://schemas.microsoft.com/office/drawing/2014/main" id="{E8DB30CE-FAC3-D500-96C0-CB80D2026F77}"/>
              </a:ext>
            </a:extLst>
          </p:cNvPr>
          <p:cNvCxnSpPr/>
          <p:nvPr/>
        </p:nvCxnSpPr>
        <p:spPr>
          <a:xfrm flipV="1">
            <a:off x="5638800" y="1468438"/>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75B9818-A1BC-7868-52E6-EAEBAE6F0A3C}"/>
              </a:ext>
            </a:extLst>
          </p:cNvPr>
          <p:cNvCxnSpPr/>
          <p:nvPr/>
        </p:nvCxnSpPr>
        <p:spPr>
          <a:xfrm flipV="1">
            <a:off x="6370638" y="14525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4AB119D-C428-55E2-5A8C-B77DC07DD970}"/>
              </a:ext>
            </a:extLst>
          </p:cNvPr>
          <p:cNvCxnSpPr/>
          <p:nvPr/>
        </p:nvCxnSpPr>
        <p:spPr>
          <a:xfrm flipV="1">
            <a:off x="5754688" y="2316163"/>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2F17D6A-2157-59AB-E7BB-0DBE0CEC119D}"/>
              </a:ext>
            </a:extLst>
          </p:cNvPr>
          <p:cNvCxnSpPr/>
          <p:nvPr/>
        </p:nvCxnSpPr>
        <p:spPr>
          <a:xfrm flipV="1">
            <a:off x="6965950" y="2308225"/>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EBF0295F-AC16-F0BE-021A-F3FE9F41E10C}"/>
              </a:ext>
            </a:extLst>
          </p:cNvPr>
          <p:cNvSpPr txBox="1"/>
          <p:nvPr/>
        </p:nvSpPr>
        <p:spPr>
          <a:xfrm>
            <a:off x="7240588" y="3382963"/>
            <a:ext cx="1638300" cy="646112"/>
          </a:xfrm>
          <a:prstGeom prst="rect">
            <a:avLst/>
          </a:prstGeom>
          <a:noFill/>
        </p:spPr>
        <p:txBody>
          <a:bodyPr wrap="none">
            <a:spAutoFit/>
          </a:bodyPr>
          <a:lstStyle/>
          <a:p>
            <a:pPr algn="ctr" eaLnBrk="1" hangingPunct="1">
              <a:defRPr/>
            </a:pPr>
            <a:r>
              <a:rPr lang="en-CA" dirty="0">
                <a:solidFill>
                  <a:srgbClr val="FF0000"/>
                </a:solidFill>
                <a:latin typeface="+mj-lt"/>
                <a:cs typeface="Arial" charset="0"/>
              </a:rPr>
              <a:t>Divide 4 from</a:t>
            </a:r>
            <a:br>
              <a:rPr lang="en-CA" dirty="0">
                <a:solidFill>
                  <a:srgbClr val="FF0000"/>
                </a:solidFill>
                <a:latin typeface="+mj-lt"/>
                <a:cs typeface="Arial" charset="0"/>
              </a:rPr>
            </a:br>
            <a:r>
              <a:rPr lang="en-CA" dirty="0">
                <a:solidFill>
                  <a:srgbClr val="FF0000"/>
                </a:solidFill>
                <a:latin typeface="+mj-lt"/>
                <a:cs typeface="Arial" charset="0"/>
              </a:rPr>
              <a:t> both sides</a:t>
            </a:r>
          </a:p>
        </p:txBody>
      </p:sp>
      <p:cxnSp>
        <p:nvCxnSpPr>
          <p:cNvPr id="44" name="Straight Connector 43">
            <a:extLst>
              <a:ext uri="{FF2B5EF4-FFF2-40B4-BE49-F238E27FC236}">
                <a16:creationId xmlns:a16="http://schemas.microsoft.com/office/drawing/2014/main" id="{C7ABA33C-732A-C10C-1D29-9592CAE9EA93}"/>
              </a:ext>
            </a:extLst>
          </p:cNvPr>
          <p:cNvCxnSpPr/>
          <p:nvPr/>
        </p:nvCxnSpPr>
        <p:spPr>
          <a:xfrm flipV="1">
            <a:off x="5756275" y="3517900"/>
            <a:ext cx="352425"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47" name="Object 46">
            <a:extLst>
              <a:ext uri="{FF2B5EF4-FFF2-40B4-BE49-F238E27FC236}">
                <a16:creationId xmlns:a16="http://schemas.microsoft.com/office/drawing/2014/main" id="{30FF8D82-D15A-2FB7-CE4E-509E7B58FA23}"/>
              </a:ext>
            </a:extLst>
          </p:cNvPr>
          <p:cNvGraphicFramePr>
            <a:graphicFrameLocks noChangeAspect="1"/>
          </p:cNvGraphicFramePr>
          <p:nvPr/>
        </p:nvGraphicFramePr>
        <p:xfrm>
          <a:off x="5837238" y="3533775"/>
          <a:ext cx="255587" cy="334963"/>
        </p:xfrm>
        <a:graphic>
          <a:graphicData uri="http://schemas.openxmlformats.org/presentationml/2006/ole">
            <mc:AlternateContent xmlns:mc="http://schemas.openxmlformats.org/markup-compatibility/2006">
              <mc:Choice xmlns:v="urn:schemas-microsoft-com:vml" Requires="v">
                <p:oleObj name="Equation" r:id="rId39" imgW="126780" imgH="164814" progId="Equation.DSMT4">
                  <p:embed/>
                </p:oleObj>
              </mc:Choice>
              <mc:Fallback>
                <p:oleObj name="Equation" r:id="rId39" imgW="126780" imgH="164814" progId="Equation.DSMT4">
                  <p:embed/>
                  <p:pic>
                    <p:nvPicPr>
                      <p:cNvPr id="0" name="Object 46"/>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5837238" y="3533775"/>
                        <a:ext cx="25558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8" name="Straight Connector 47">
            <a:extLst>
              <a:ext uri="{FF2B5EF4-FFF2-40B4-BE49-F238E27FC236}">
                <a16:creationId xmlns:a16="http://schemas.microsoft.com/office/drawing/2014/main" id="{36E59AE3-5D5A-64F0-6F32-2946926F7B77}"/>
              </a:ext>
            </a:extLst>
          </p:cNvPr>
          <p:cNvCxnSpPr/>
          <p:nvPr/>
        </p:nvCxnSpPr>
        <p:spPr>
          <a:xfrm flipV="1">
            <a:off x="6450013" y="3511550"/>
            <a:ext cx="350837" cy="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49" name="Object 48">
            <a:extLst>
              <a:ext uri="{FF2B5EF4-FFF2-40B4-BE49-F238E27FC236}">
                <a16:creationId xmlns:a16="http://schemas.microsoft.com/office/drawing/2014/main" id="{A9CE3DDA-9C21-15A3-E8B1-A1C6F77E4522}"/>
              </a:ext>
            </a:extLst>
          </p:cNvPr>
          <p:cNvGraphicFramePr>
            <a:graphicFrameLocks noChangeAspect="1"/>
          </p:cNvGraphicFramePr>
          <p:nvPr/>
        </p:nvGraphicFramePr>
        <p:xfrm>
          <a:off x="6530975" y="3527425"/>
          <a:ext cx="255588" cy="334963"/>
        </p:xfrm>
        <a:graphic>
          <a:graphicData uri="http://schemas.openxmlformats.org/presentationml/2006/ole">
            <mc:AlternateContent xmlns:mc="http://schemas.openxmlformats.org/markup-compatibility/2006">
              <mc:Choice xmlns:v="urn:schemas-microsoft-com:vml" Requires="v">
                <p:oleObj name="Equation" r:id="rId41" imgW="126780" imgH="164814" progId="Equation.DSMT4">
                  <p:embed/>
                </p:oleObj>
              </mc:Choice>
              <mc:Fallback>
                <p:oleObj name="Equation" r:id="rId41" imgW="126780" imgH="164814" progId="Equation.DSMT4">
                  <p:embed/>
                  <p:pic>
                    <p:nvPicPr>
                      <p:cNvPr id="0" name="Object 48"/>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530975" y="3527425"/>
                        <a:ext cx="255588"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0" name="Object 49">
            <a:extLst>
              <a:ext uri="{FF2B5EF4-FFF2-40B4-BE49-F238E27FC236}">
                <a16:creationId xmlns:a16="http://schemas.microsoft.com/office/drawing/2014/main" id="{E00CC04B-1AB3-A054-A5F4-E6304DC8C96A}"/>
              </a:ext>
            </a:extLst>
          </p:cNvPr>
          <p:cNvGraphicFramePr>
            <a:graphicFrameLocks noChangeAspect="1"/>
          </p:cNvGraphicFramePr>
          <p:nvPr/>
        </p:nvGraphicFramePr>
        <p:xfrm>
          <a:off x="5727700" y="4171950"/>
          <a:ext cx="360363" cy="360363"/>
        </p:xfrm>
        <a:graphic>
          <a:graphicData uri="http://schemas.openxmlformats.org/presentationml/2006/ole">
            <mc:AlternateContent xmlns:mc="http://schemas.openxmlformats.org/markup-compatibility/2006">
              <mc:Choice xmlns:v="urn:schemas-microsoft-com:vml" Requires="v">
                <p:oleObj name="Equation" r:id="rId42" imgW="177492" imgH="177492" progId="Equation.DSMT4">
                  <p:embed/>
                </p:oleObj>
              </mc:Choice>
              <mc:Fallback>
                <p:oleObj name="Equation" r:id="rId42" imgW="177492" imgH="177492" progId="Equation.DSMT4">
                  <p:embed/>
                  <p:pic>
                    <p:nvPicPr>
                      <p:cNvPr id="0" name="Object 49"/>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5727700" y="4171950"/>
                        <a:ext cx="3603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1" name="Straight Connector 50">
            <a:extLst>
              <a:ext uri="{FF2B5EF4-FFF2-40B4-BE49-F238E27FC236}">
                <a16:creationId xmlns:a16="http://schemas.microsoft.com/office/drawing/2014/main" id="{A8D586A9-925B-5E69-A3B7-5F7C6725B112}"/>
              </a:ext>
            </a:extLst>
          </p:cNvPr>
          <p:cNvCxnSpPr/>
          <p:nvPr/>
        </p:nvCxnSpPr>
        <p:spPr>
          <a:xfrm flipV="1">
            <a:off x="5735638" y="3560763"/>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E53A2B99-5D7D-A8CF-BD13-CC54E24088FA}"/>
              </a:ext>
            </a:extLst>
          </p:cNvPr>
          <p:cNvCxnSpPr/>
          <p:nvPr/>
        </p:nvCxnSpPr>
        <p:spPr>
          <a:xfrm flipV="1">
            <a:off x="5788025" y="3200400"/>
            <a:ext cx="358775"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5" name="Object 54">
            <a:extLst>
              <a:ext uri="{FF2B5EF4-FFF2-40B4-BE49-F238E27FC236}">
                <a16:creationId xmlns:a16="http://schemas.microsoft.com/office/drawing/2014/main" id="{5AA7CA0B-BCC7-568B-4C8C-EB0DDED082FA}"/>
              </a:ext>
            </a:extLst>
          </p:cNvPr>
          <p:cNvGraphicFramePr>
            <a:graphicFrameLocks noChangeAspect="1"/>
          </p:cNvGraphicFramePr>
          <p:nvPr/>
        </p:nvGraphicFramePr>
        <p:xfrm>
          <a:off x="6159500" y="4202113"/>
          <a:ext cx="488950" cy="336550"/>
        </p:xfrm>
        <a:graphic>
          <a:graphicData uri="http://schemas.openxmlformats.org/presentationml/2006/ole">
            <mc:AlternateContent xmlns:mc="http://schemas.openxmlformats.org/markup-compatibility/2006">
              <mc:Choice xmlns:v="urn:schemas-microsoft-com:vml" Requires="v">
                <p:oleObj name="Equation" r:id="rId44" imgW="241091" imgH="164957" progId="Equation.DSMT4">
                  <p:embed/>
                </p:oleObj>
              </mc:Choice>
              <mc:Fallback>
                <p:oleObj name="Equation" r:id="rId44" imgW="241091" imgH="164957" progId="Equation.DSMT4">
                  <p:embed/>
                  <p:pic>
                    <p:nvPicPr>
                      <p:cNvPr id="0" name="Object 54"/>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6159500" y="4202113"/>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6" name="Straight Connector 55">
            <a:extLst>
              <a:ext uri="{FF2B5EF4-FFF2-40B4-BE49-F238E27FC236}">
                <a16:creationId xmlns:a16="http://schemas.microsoft.com/office/drawing/2014/main" id="{68E60AEF-FC03-273D-0EAA-D91E2701A642}"/>
              </a:ext>
            </a:extLst>
          </p:cNvPr>
          <p:cNvCxnSpPr/>
          <p:nvPr/>
        </p:nvCxnSpPr>
        <p:spPr>
          <a:xfrm flipV="1">
            <a:off x="6484938" y="3584575"/>
            <a:ext cx="358775" cy="217488"/>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985F196-AF1E-C138-0759-9552281C3386}"/>
              </a:ext>
            </a:extLst>
          </p:cNvPr>
          <p:cNvCxnSpPr/>
          <p:nvPr/>
        </p:nvCxnSpPr>
        <p:spPr>
          <a:xfrm flipV="1">
            <a:off x="6408738" y="3201988"/>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15413" name="Text Box 5">
            <a:extLst>
              <a:ext uri="{FF2B5EF4-FFF2-40B4-BE49-F238E27FC236}">
                <a16:creationId xmlns:a16="http://schemas.microsoft.com/office/drawing/2014/main" id="{8133B916-C71C-6484-FB84-F7A2B3A9557E}"/>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6"/>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ipe(down)">
                                      <p:cBhvr>
                                        <p:cTn id="25" dur="500"/>
                                        <p:tgtEl>
                                          <p:spTgt spid="1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par>
                                <p:cTn id="36" presetID="22" presetClass="entr" presetSubtype="4" fill="hold"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down)">
                                      <p:cBhvr>
                                        <p:cTn id="38" dur="500"/>
                                        <p:tgtEl>
                                          <p:spTgt spid="2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500"/>
                                        <p:tgtEl>
                                          <p:spTgt spid="8"/>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fade">
                                      <p:cBhvr>
                                        <p:cTn id="48" dur="500"/>
                                        <p:tgtEl>
                                          <p:spTgt spid="12"/>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fade">
                                      <p:cBhvr>
                                        <p:cTn id="53" dur="500"/>
                                        <p:tgtEl>
                                          <p:spTgt spid="1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fade">
                                      <p:cBhvr>
                                        <p:cTn id="58" dur="500"/>
                                        <p:tgtEl>
                                          <p:spTgt spid="14"/>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4" fill="hold" nodeType="click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wipe(down)">
                                      <p:cBhvr>
                                        <p:cTn id="63" dur="500"/>
                                        <p:tgtEl>
                                          <p:spTgt spid="15"/>
                                        </p:tgtEl>
                                      </p:cBhvr>
                                    </p:animEffect>
                                  </p:childTnLst>
                                </p:cTn>
                              </p:par>
                              <p:par>
                                <p:cTn id="64" presetID="22" presetClass="entr" presetSubtype="4" fill="hold" nodeType="with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wipe(down)">
                                      <p:cBhvr>
                                        <p:cTn id="66" dur="500"/>
                                        <p:tgtEl>
                                          <p:spTgt spid="21"/>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wipe(down)">
                                      <p:cBhvr>
                                        <p:cTn id="71" dur="500"/>
                                        <p:tgtEl>
                                          <p:spTgt spid="16"/>
                                        </p:tgtEl>
                                      </p:cBhvr>
                                    </p:animEffect>
                                  </p:childTnLst>
                                </p:cTn>
                              </p:par>
                              <p:par>
                                <p:cTn id="72" presetID="22" presetClass="entr" presetSubtype="4" fill="hold" nodeType="withEffect">
                                  <p:stCondLst>
                                    <p:cond delay="0"/>
                                  </p:stCondLst>
                                  <p:childTnLst>
                                    <p:set>
                                      <p:cBhvr>
                                        <p:cTn id="73" dur="1" fill="hold">
                                          <p:stCondLst>
                                            <p:cond delay="0"/>
                                          </p:stCondLst>
                                        </p:cTn>
                                        <p:tgtEl>
                                          <p:spTgt spid="22"/>
                                        </p:tgtEl>
                                        <p:attrNameLst>
                                          <p:attrName>style.visibility</p:attrName>
                                        </p:attrNameLst>
                                      </p:cBhvr>
                                      <p:to>
                                        <p:strVal val="visible"/>
                                      </p:to>
                                    </p:set>
                                    <p:animEffect transition="in" filter="wipe(down)">
                                      <p:cBhvr>
                                        <p:cTn id="74" dur="500"/>
                                        <p:tgtEl>
                                          <p:spTgt spid="22"/>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10" presetClass="entr" presetSubtype="0" fill="hold" nodeType="clickEffect">
                                  <p:stCondLst>
                                    <p:cond delay="0"/>
                                  </p:stCondLst>
                                  <p:childTnLst>
                                    <p:set>
                                      <p:cBhvr>
                                        <p:cTn id="78" dur="1" fill="hold">
                                          <p:stCondLst>
                                            <p:cond delay="0"/>
                                          </p:stCondLst>
                                        </p:cTn>
                                        <p:tgtEl>
                                          <p:spTgt spid="17"/>
                                        </p:tgtEl>
                                        <p:attrNameLst>
                                          <p:attrName>style.visibility</p:attrName>
                                        </p:attrNameLst>
                                      </p:cBhvr>
                                      <p:to>
                                        <p:strVal val="visible"/>
                                      </p:to>
                                    </p:set>
                                    <p:animEffect transition="in" filter="fade">
                                      <p:cBhvr>
                                        <p:cTn id="79" dur="500"/>
                                        <p:tgtEl>
                                          <p:spTgt spid="1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0" presetClass="entr" presetSubtype="0" fill="hold" nodeType="click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500"/>
                                        <p:tgtEl>
                                          <p:spTgt spid="18"/>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nodeType="clickEffect">
                                  <p:stCondLst>
                                    <p:cond delay="0"/>
                                  </p:stCondLst>
                                  <p:childTnLst>
                                    <p:set>
                                      <p:cBhvr>
                                        <p:cTn id="88" dur="1" fill="hold">
                                          <p:stCondLst>
                                            <p:cond delay="0"/>
                                          </p:stCondLst>
                                        </p:cTn>
                                        <p:tgtEl>
                                          <p:spTgt spid="23"/>
                                        </p:tgtEl>
                                        <p:attrNameLst>
                                          <p:attrName>style.visibility</p:attrName>
                                        </p:attrNameLst>
                                      </p:cBhvr>
                                      <p:to>
                                        <p:strVal val="visible"/>
                                      </p:to>
                                    </p:set>
                                    <p:animEffect transition="in" filter="fade">
                                      <p:cBhvr>
                                        <p:cTn id="89" dur="500"/>
                                        <p:tgtEl>
                                          <p:spTgt spid="23"/>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nodeType="clickEffect">
                                  <p:stCondLst>
                                    <p:cond delay="0"/>
                                  </p:stCondLst>
                                  <p:childTnLst>
                                    <p:set>
                                      <p:cBhvr>
                                        <p:cTn id="93" dur="1" fill="hold">
                                          <p:stCondLst>
                                            <p:cond delay="0"/>
                                          </p:stCondLst>
                                        </p:cTn>
                                        <p:tgtEl>
                                          <p:spTgt spid="28"/>
                                        </p:tgtEl>
                                        <p:attrNameLst>
                                          <p:attrName>style.visibility</p:attrName>
                                        </p:attrNameLst>
                                      </p:cBhvr>
                                      <p:to>
                                        <p:strVal val="visible"/>
                                      </p:to>
                                    </p:set>
                                    <p:animEffect transition="in" filter="fade">
                                      <p:cBhvr>
                                        <p:cTn id="94" dur="500"/>
                                        <p:tgtEl>
                                          <p:spTgt spid="28"/>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ntr" presetSubtype="0" fill="hold" nodeType="click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fade">
                                      <p:cBhvr>
                                        <p:cTn id="99" dur="500"/>
                                        <p:tgtEl>
                                          <p:spTgt spid="24"/>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0" presetClass="entr" presetSubtype="0" fill="hold" nodeType="clickEffect">
                                  <p:stCondLst>
                                    <p:cond delay="0"/>
                                  </p:stCondLst>
                                  <p:childTnLst>
                                    <p:set>
                                      <p:cBhvr>
                                        <p:cTn id="103" dur="1" fill="hold">
                                          <p:stCondLst>
                                            <p:cond delay="0"/>
                                          </p:stCondLst>
                                        </p:cTn>
                                        <p:tgtEl>
                                          <p:spTgt spid="25"/>
                                        </p:tgtEl>
                                        <p:attrNameLst>
                                          <p:attrName>style.visibility</p:attrName>
                                        </p:attrNameLst>
                                      </p:cBhvr>
                                      <p:to>
                                        <p:strVal val="visible"/>
                                      </p:to>
                                    </p:set>
                                    <p:animEffect transition="in" filter="fade">
                                      <p:cBhvr>
                                        <p:cTn id="104" dur="500"/>
                                        <p:tgtEl>
                                          <p:spTgt spid="25"/>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2" presetClass="entr" presetSubtype="4" fill="hold" nodeType="clickEffect">
                                  <p:stCondLst>
                                    <p:cond delay="0"/>
                                  </p:stCondLst>
                                  <p:childTnLst>
                                    <p:set>
                                      <p:cBhvr>
                                        <p:cTn id="108" dur="1" fill="hold">
                                          <p:stCondLst>
                                            <p:cond delay="0"/>
                                          </p:stCondLst>
                                        </p:cTn>
                                        <p:tgtEl>
                                          <p:spTgt spid="29"/>
                                        </p:tgtEl>
                                        <p:attrNameLst>
                                          <p:attrName>style.visibility</p:attrName>
                                        </p:attrNameLst>
                                      </p:cBhvr>
                                      <p:to>
                                        <p:strVal val="visible"/>
                                      </p:to>
                                    </p:set>
                                    <p:animEffect transition="in" filter="wipe(down)">
                                      <p:cBhvr>
                                        <p:cTn id="109" dur="500"/>
                                        <p:tgtEl>
                                          <p:spTgt spid="29"/>
                                        </p:tgtEl>
                                      </p:cBhvr>
                                    </p:animEffect>
                                  </p:childTnLst>
                                </p:cTn>
                              </p:par>
                              <p:par>
                                <p:cTn id="110" presetID="22" presetClass="entr" presetSubtype="4" fill="hold" nodeType="withEffect">
                                  <p:stCondLst>
                                    <p:cond delay="0"/>
                                  </p:stCondLst>
                                  <p:childTnLst>
                                    <p:set>
                                      <p:cBhvr>
                                        <p:cTn id="111" dur="1" fill="hold">
                                          <p:stCondLst>
                                            <p:cond delay="0"/>
                                          </p:stCondLst>
                                        </p:cTn>
                                        <p:tgtEl>
                                          <p:spTgt spid="38"/>
                                        </p:tgtEl>
                                        <p:attrNameLst>
                                          <p:attrName>style.visibility</p:attrName>
                                        </p:attrNameLst>
                                      </p:cBhvr>
                                      <p:to>
                                        <p:strVal val="visible"/>
                                      </p:to>
                                    </p:set>
                                    <p:animEffect transition="in" filter="wipe(down)">
                                      <p:cBhvr>
                                        <p:cTn id="112" dur="500"/>
                                        <p:tgtEl>
                                          <p:spTgt spid="38"/>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0" presetClass="entr" presetSubtype="0" fill="hold" nodeType="clickEffect">
                                  <p:stCondLst>
                                    <p:cond delay="0"/>
                                  </p:stCondLst>
                                  <p:childTnLst>
                                    <p:set>
                                      <p:cBhvr>
                                        <p:cTn id="116" dur="1" fill="hold">
                                          <p:stCondLst>
                                            <p:cond delay="0"/>
                                          </p:stCondLst>
                                        </p:cTn>
                                        <p:tgtEl>
                                          <p:spTgt spid="26"/>
                                        </p:tgtEl>
                                        <p:attrNameLst>
                                          <p:attrName>style.visibility</p:attrName>
                                        </p:attrNameLst>
                                      </p:cBhvr>
                                      <p:to>
                                        <p:strVal val="visible"/>
                                      </p:to>
                                    </p:set>
                                    <p:animEffect transition="in" filter="fade">
                                      <p:cBhvr>
                                        <p:cTn id="117" dur="500"/>
                                        <p:tgtEl>
                                          <p:spTgt spid="26"/>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22" presetClass="entr" presetSubtype="4" fill="hold" nodeType="clickEffect">
                                  <p:stCondLst>
                                    <p:cond delay="0"/>
                                  </p:stCondLst>
                                  <p:childTnLst>
                                    <p:set>
                                      <p:cBhvr>
                                        <p:cTn id="121" dur="1" fill="hold">
                                          <p:stCondLst>
                                            <p:cond delay="0"/>
                                          </p:stCondLst>
                                        </p:cTn>
                                        <p:tgtEl>
                                          <p:spTgt spid="30"/>
                                        </p:tgtEl>
                                        <p:attrNameLst>
                                          <p:attrName>style.visibility</p:attrName>
                                        </p:attrNameLst>
                                      </p:cBhvr>
                                      <p:to>
                                        <p:strVal val="visible"/>
                                      </p:to>
                                    </p:set>
                                    <p:animEffect transition="in" filter="wipe(down)">
                                      <p:cBhvr>
                                        <p:cTn id="122" dur="500"/>
                                        <p:tgtEl>
                                          <p:spTgt spid="30"/>
                                        </p:tgtEl>
                                      </p:cBhvr>
                                    </p:animEffect>
                                  </p:childTnLst>
                                </p:cTn>
                              </p:par>
                              <p:par>
                                <p:cTn id="123" presetID="22" presetClass="entr" presetSubtype="4" fill="hold" nodeType="withEffect">
                                  <p:stCondLst>
                                    <p:cond delay="0"/>
                                  </p:stCondLst>
                                  <p:childTnLst>
                                    <p:set>
                                      <p:cBhvr>
                                        <p:cTn id="124" dur="1" fill="hold">
                                          <p:stCondLst>
                                            <p:cond delay="0"/>
                                          </p:stCondLst>
                                        </p:cTn>
                                        <p:tgtEl>
                                          <p:spTgt spid="39"/>
                                        </p:tgtEl>
                                        <p:attrNameLst>
                                          <p:attrName>style.visibility</p:attrName>
                                        </p:attrNameLst>
                                      </p:cBhvr>
                                      <p:to>
                                        <p:strVal val="visible"/>
                                      </p:to>
                                    </p:set>
                                    <p:animEffect transition="in" filter="wipe(down)">
                                      <p:cBhvr>
                                        <p:cTn id="125" dur="500"/>
                                        <p:tgtEl>
                                          <p:spTgt spid="39"/>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ntr" presetSubtype="0" fill="hold" nodeType="clickEffect">
                                  <p:stCondLst>
                                    <p:cond delay="0"/>
                                  </p:stCondLst>
                                  <p:childTnLst>
                                    <p:set>
                                      <p:cBhvr>
                                        <p:cTn id="129" dur="1" fill="hold">
                                          <p:stCondLst>
                                            <p:cond delay="0"/>
                                          </p:stCondLst>
                                        </p:cTn>
                                        <p:tgtEl>
                                          <p:spTgt spid="27"/>
                                        </p:tgtEl>
                                        <p:attrNameLst>
                                          <p:attrName>style.visibility</p:attrName>
                                        </p:attrNameLst>
                                      </p:cBhvr>
                                      <p:to>
                                        <p:strVal val="visible"/>
                                      </p:to>
                                    </p:set>
                                    <p:animEffect transition="in" filter="fade">
                                      <p:cBhvr>
                                        <p:cTn id="130" dur="500"/>
                                        <p:tgtEl>
                                          <p:spTgt spid="27"/>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10" presetClass="entr" presetSubtype="0" fill="hold" nodeType="clickEffect">
                                  <p:stCondLst>
                                    <p:cond delay="0"/>
                                  </p:stCondLst>
                                  <p:childTnLst>
                                    <p:set>
                                      <p:cBhvr>
                                        <p:cTn id="134" dur="1" fill="hold">
                                          <p:stCondLst>
                                            <p:cond delay="0"/>
                                          </p:stCondLst>
                                        </p:cTn>
                                        <p:tgtEl>
                                          <p:spTgt spid="31"/>
                                        </p:tgtEl>
                                        <p:attrNameLst>
                                          <p:attrName>style.visibility</p:attrName>
                                        </p:attrNameLst>
                                      </p:cBhvr>
                                      <p:to>
                                        <p:strVal val="visible"/>
                                      </p:to>
                                    </p:set>
                                    <p:animEffect transition="in" filter="fade">
                                      <p:cBhvr>
                                        <p:cTn id="135" dur="500"/>
                                        <p:tgtEl>
                                          <p:spTgt spid="31"/>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0" presetClass="entr" presetSubtype="0" fill="hold" nodeType="clickEffect">
                                  <p:stCondLst>
                                    <p:cond delay="0"/>
                                  </p:stCondLst>
                                  <p:childTnLst>
                                    <p:set>
                                      <p:cBhvr>
                                        <p:cTn id="139" dur="1" fill="hold">
                                          <p:stCondLst>
                                            <p:cond delay="0"/>
                                          </p:stCondLst>
                                        </p:cTn>
                                        <p:tgtEl>
                                          <p:spTgt spid="32"/>
                                        </p:tgtEl>
                                        <p:attrNameLst>
                                          <p:attrName>style.visibility</p:attrName>
                                        </p:attrNameLst>
                                      </p:cBhvr>
                                      <p:to>
                                        <p:strVal val="visible"/>
                                      </p:to>
                                    </p:set>
                                    <p:animEffect transition="in" filter="fade">
                                      <p:cBhvr>
                                        <p:cTn id="140" dur="500"/>
                                        <p:tgtEl>
                                          <p:spTgt spid="32"/>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nodeType="clickEffect">
                                  <p:stCondLst>
                                    <p:cond delay="0"/>
                                  </p:stCondLst>
                                  <p:childTnLst>
                                    <p:set>
                                      <p:cBhvr>
                                        <p:cTn id="144" dur="1" fill="hold">
                                          <p:stCondLst>
                                            <p:cond delay="0"/>
                                          </p:stCondLst>
                                        </p:cTn>
                                        <p:tgtEl>
                                          <p:spTgt spid="33"/>
                                        </p:tgtEl>
                                        <p:attrNameLst>
                                          <p:attrName>style.visibility</p:attrName>
                                        </p:attrNameLst>
                                      </p:cBhvr>
                                      <p:to>
                                        <p:strVal val="visible"/>
                                      </p:to>
                                    </p:set>
                                    <p:animEffect transition="in" filter="fade">
                                      <p:cBhvr>
                                        <p:cTn id="145" dur="500"/>
                                        <p:tgtEl>
                                          <p:spTgt spid="33"/>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22" presetClass="entr" presetSubtype="4" fill="hold" nodeType="clickEffect">
                                  <p:stCondLst>
                                    <p:cond delay="0"/>
                                  </p:stCondLst>
                                  <p:childTnLst>
                                    <p:set>
                                      <p:cBhvr>
                                        <p:cTn id="149" dur="1" fill="hold">
                                          <p:stCondLst>
                                            <p:cond delay="0"/>
                                          </p:stCondLst>
                                        </p:cTn>
                                        <p:tgtEl>
                                          <p:spTgt spid="34"/>
                                        </p:tgtEl>
                                        <p:attrNameLst>
                                          <p:attrName>style.visibility</p:attrName>
                                        </p:attrNameLst>
                                      </p:cBhvr>
                                      <p:to>
                                        <p:strVal val="visible"/>
                                      </p:to>
                                    </p:set>
                                    <p:animEffect transition="in" filter="wipe(down)">
                                      <p:cBhvr>
                                        <p:cTn id="150" dur="500"/>
                                        <p:tgtEl>
                                          <p:spTgt spid="34"/>
                                        </p:tgtEl>
                                      </p:cBhvr>
                                    </p:animEffect>
                                  </p:childTnLst>
                                </p:cTn>
                              </p:par>
                              <p:par>
                                <p:cTn id="151" presetID="22" presetClass="entr" presetSubtype="4" fill="hold" nodeType="withEffect">
                                  <p:stCondLst>
                                    <p:cond delay="0"/>
                                  </p:stCondLst>
                                  <p:childTnLst>
                                    <p:set>
                                      <p:cBhvr>
                                        <p:cTn id="152" dur="1" fill="hold">
                                          <p:stCondLst>
                                            <p:cond delay="0"/>
                                          </p:stCondLst>
                                        </p:cTn>
                                        <p:tgtEl>
                                          <p:spTgt spid="40"/>
                                        </p:tgtEl>
                                        <p:attrNameLst>
                                          <p:attrName>style.visibility</p:attrName>
                                        </p:attrNameLst>
                                      </p:cBhvr>
                                      <p:to>
                                        <p:strVal val="visible"/>
                                      </p:to>
                                    </p:set>
                                    <p:animEffect transition="in" filter="wipe(down)">
                                      <p:cBhvr>
                                        <p:cTn id="153" dur="500"/>
                                        <p:tgtEl>
                                          <p:spTgt spid="40"/>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22" presetClass="entr" presetSubtype="4" fill="hold" nodeType="clickEffect">
                                  <p:stCondLst>
                                    <p:cond delay="0"/>
                                  </p:stCondLst>
                                  <p:childTnLst>
                                    <p:set>
                                      <p:cBhvr>
                                        <p:cTn id="157" dur="1" fill="hold">
                                          <p:stCondLst>
                                            <p:cond delay="0"/>
                                          </p:stCondLst>
                                        </p:cTn>
                                        <p:tgtEl>
                                          <p:spTgt spid="35"/>
                                        </p:tgtEl>
                                        <p:attrNameLst>
                                          <p:attrName>style.visibility</p:attrName>
                                        </p:attrNameLst>
                                      </p:cBhvr>
                                      <p:to>
                                        <p:strVal val="visible"/>
                                      </p:to>
                                    </p:set>
                                    <p:animEffect transition="in" filter="wipe(down)">
                                      <p:cBhvr>
                                        <p:cTn id="158" dur="500"/>
                                        <p:tgtEl>
                                          <p:spTgt spid="35"/>
                                        </p:tgtEl>
                                      </p:cBhvr>
                                    </p:animEffect>
                                  </p:childTnLst>
                                </p:cTn>
                              </p:par>
                              <p:par>
                                <p:cTn id="159" presetID="22" presetClass="entr" presetSubtype="4" fill="hold" nodeType="withEffect">
                                  <p:stCondLst>
                                    <p:cond delay="0"/>
                                  </p:stCondLst>
                                  <p:childTnLst>
                                    <p:set>
                                      <p:cBhvr>
                                        <p:cTn id="160" dur="1" fill="hold">
                                          <p:stCondLst>
                                            <p:cond delay="0"/>
                                          </p:stCondLst>
                                        </p:cTn>
                                        <p:tgtEl>
                                          <p:spTgt spid="41"/>
                                        </p:tgtEl>
                                        <p:attrNameLst>
                                          <p:attrName>style.visibility</p:attrName>
                                        </p:attrNameLst>
                                      </p:cBhvr>
                                      <p:to>
                                        <p:strVal val="visible"/>
                                      </p:to>
                                    </p:set>
                                    <p:animEffect transition="in" filter="wipe(down)">
                                      <p:cBhvr>
                                        <p:cTn id="161" dur="500"/>
                                        <p:tgtEl>
                                          <p:spTgt spid="41"/>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10" presetClass="entr" presetSubtype="0" fill="hold" nodeType="clickEffect">
                                  <p:stCondLst>
                                    <p:cond delay="0"/>
                                  </p:stCondLst>
                                  <p:childTnLst>
                                    <p:set>
                                      <p:cBhvr>
                                        <p:cTn id="165" dur="1" fill="hold">
                                          <p:stCondLst>
                                            <p:cond delay="0"/>
                                          </p:stCondLst>
                                        </p:cTn>
                                        <p:tgtEl>
                                          <p:spTgt spid="36"/>
                                        </p:tgtEl>
                                        <p:attrNameLst>
                                          <p:attrName>style.visibility</p:attrName>
                                        </p:attrNameLst>
                                      </p:cBhvr>
                                      <p:to>
                                        <p:strVal val="visible"/>
                                      </p:to>
                                    </p:set>
                                    <p:animEffect transition="in" filter="fade">
                                      <p:cBhvr>
                                        <p:cTn id="166" dur="500"/>
                                        <p:tgtEl>
                                          <p:spTgt spid="36"/>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10" presetClass="entr" presetSubtype="0" fill="hold" nodeType="clickEffect">
                                  <p:stCondLst>
                                    <p:cond delay="0"/>
                                  </p:stCondLst>
                                  <p:childTnLst>
                                    <p:set>
                                      <p:cBhvr>
                                        <p:cTn id="170" dur="1" fill="hold">
                                          <p:stCondLst>
                                            <p:cond delay="0"/>
                                          </p:stCondLst>
                                        </p:cTn>
                                        <p:tgtEl>
                                          <p:spTgt spid="37"/>
                                        </p:tgtEl>
                                        <p:attrNameLst>
                                          <p:attrName>style.visibility</p:attrName>
                                        </p:attrNameLst>
                                      </p:cBhvr>
                                      <p:to>
                                        <p:strVal val="visible"/>
                                      </p:to>
                                    </p:set>
                                    <p:animEffect transition="in" filter="fade">
                                      <p:cBhvr>
                                        <p:cTn id="171" dur="500"/>
                                        <p:tgtEl>
                                          <p:spTgt spid="37"/>
                                        </p:tgtEl>
                                      </p:cBhvr>
                                    </p:animEffec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10" presetClass="entr" presetSubtype="0" fill="hold" nodeType="clickEffect">
                                  <p:stCondLst>
                                    <p:cond delay="0"/>
                                  </p:stCondLst>
                                  <p:childTnLst>
                                    <p:set>
                                      <p:cBhvr>
                                        <p:cTn id="175" dur="1" fill="hold">
                                          <p:stCondLst>
                                            <p:cond delay="0"/>
                                          </p:stCondLst>
                                        </p:cTn>
                                        <p:tgtEl>
                                          <p:spTgt spid="42"/>
                                        </p:tgtEl>
                                        <p:attrNameLst>
                                          <p:attrName>style.visibility</p:attrName>
                                        </p:attrNameLst>
                                      </p:cBhvr>
                                      <p:to>
                                        <p:strVal val="visible"/>
                                      </p:to>
                                    </p:set>
                                    <p:animEffect transition="in" filter="fade">
                                      <p:cBhvr>
                                        <p:cTn id="176" dur="500"/>
                                        <p:tgtEl>
                                          <p:spTgt spid="42"/>
                                        </p:tgtEl>
                                      </p:cBhvr>
                                    </p:animEffect>
                                  </p:childTnLst>
                                </p:cTn>
                              </p:par>
                            </p:childTnLst>
                          </p:cTn>
                        </p:par>
                      </p:childTnLst>
                    </p:cTn>
                  </p:par>
                  <p:par>
                    <p:cTn id="177" fill="hold" nodeType="clickPar">
                      <p:stCondLst>
                        <p:cond delay="indefinite"/>
                      </p:stCondLst>
                      <p:childTnLst>
                        <p:par>
                          <p:cTn id="178" fill="hold" nodeType="withGroup">
                            <p:stCondLst>
                              <p:cond delay="0"/>
                            </p:stCondLst>
                            <p:childTnLst>
                              <p:par>
                                <p:cTn id="179" presetID="22" presetClass="entr" presetSubtype="4" fill="hold" nodeType="clickEffect">
                                  <p:stCondLst>
                                    <p:cond delay="0"/>
                                  </p:stCondLst>
                                  <p:childTnLst>
                                    <p:set>
                                      <p:cBhvr>
                                        <p:cTn id="180" dur="1" fill="hold">
                                          <p:stCondLst>
                                            <p:cond delay="0"/>
                                          </p:stCondLst>
                                        </p:cTn>
                                        <p:tgtEl>
                                          <p:spTgt spid="44"/>
                                        </p:tgtEl>
                                        <p:attrNameLst>
                                          <p:attrName>style.visibility</p:attrName>
                                        </p:attrNameLst>
                                      </p:cBhvr>
                                      <p:to>
                                        <p:strVal val="visible"/>
                                      </p:to>
                                    </p:set>
                                    <p:animEffect transition="in" filter="wipe(down)">
                                      <p:cBhvr>
                                        <p:cTn id="181" dur="500"/>
                                        <p:tgtEl>
                                          <p:spTgt spid="44"/>
                                        </p:tgtEl>
                                      </p:cBhvr>
                                    </p:animEffect>
                                  </p:childTnLst>
                                </p:cTn>
                              </p:par>
                              <p:par>
                                <p:cTn id="182" presetID="10" presetClass="entr" presetSubtype="0" fill="hold" nodeType="withEffect">
                                  <p:stCondLst>
                                    <p:cond delay="0"/>
                                  </p:stCondLst>
                                  <p:childTnLst>
                                    <p:set>
                                      <p:cBhvr>
                                        <p:cTn id="183" dur="1" fill="hold">
                                          <p:stCondLst>
                                            <p:cond delay="0"/>
                                          </p:stCondLst>
                                        </p:cTn>
                                        <p:tgtEl>
                                          <p:spTgt spid="47"/>
                                        </p:tgtEl>
                                        <p:attrNameLst>
                                          <p:attrName>style.visibility</p:attrName>
                                        </p:attrNameLst>
                                      </p:cBhvr>
                                      <p:to>
                                        <p:strVal val="visible"/>
                                      </p:to>
                                    </p:set>
                                    <p:animEffect transition="in" filter="fade">
                                      <p:cBhvr>
                                        <p:cTn id="184" dur="500"/>
                                        <p:tgtEl>
                                          <p:spTgt spid="47"/>
                                        </p:tgtEl>
                                      </p:cBhvr>
                                    </p:animEffec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22" presetClass="entr" presetSubtype="4" fill="hold" nodeType="clickEffect">
                                  <p:stCondLst>
                                    <p:cond delay="0"/>
                                  </p:stCondLst>
                                  <p:childTnLst>
                                    <p:set>
                                      <p:cBhvr>
                                        <p:cTn id="188" dur="1" fill="hold">
                                          <p:stCondLst>
                                            <p:cond delay="0"/>
                                          </p:stCondLst>
                                        </p:cTn>
                                        <p:tgtEl>
                                          <p:spTgt spid="48"/>
                                        </p:tgtEl>
                                        <p:attrNameLst>
                                          <p:attrName>style.visibility</p:attrName>
                                        </p:attrNameLst>
                                      </p:cBhvr>
                                      <p:to>
                                        <p:strVal val="visible"/>
                                      </p:to>
                                    </p:set>
                                    <p:animEffect transition="in" filter="wipe(down)">
                                      <p:cBhvr>
                                        <p:cTn id="189" dur="500"/>
                                        <p:tgtEl>
                                          <p:spTgt spid="48"/>
                                        </p:tgtEl>
                                      </p:cBhvr>
                                    </p:animEffect>
                                  </p:childTnLst>
                                </p:cTn>
                              </p:par>
                              <p:par>
                                <p:cTn id="190" presetID="10" presetClass="entr" presetSubtype="0" fill="hold" nodeType="withEffect">
                                  <p:stCondLst>
                                    <p:cond delay="0"/>
                                  </p:stCondLst>
                                  <p:childTnLst>
                                    <p:set>
                                      <p:cBhvr>
                                        <p:cTn id="191" dur="1" fill="hold">
                                          <p:stCondLst>
                                            <p:cond delay="0"/>
                                          </p:stCondLst>
                                        </p:cTn>
                                        <p:tgtEl>
                                          <p:spTgt spid="49"/>
                                        </p:tgtEl>
                                        <p:attrNameLst>
                                          <p:attrName>style.visibility</p:attrName>
                                        </p:attrNameLst>
                                      </p:cBhvr>
                                      <p:to>
                                        <p:strVal val="visible"/>
                                      </p:to>
                                    </p:set>
                                    <p:animEffect transition="in" filter="fade">
                                      <p:cBhvr>
                                        <p:cTn id="192" dur="500"/>
                                        <p:tgtEl>
                                          <p:spTgt spid="49"/>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22" presetClass="entr" presetSubtype="4" fill="hold" nodeType="clickEffect">
                                  <p:stCondLst>
                                    <p:cond delay="0"/>
                                  </p:stCondLst>
                                  <p:childTnLst>
                                    <p:set>
                                      <p:cBhvr>
                                        <p:cTn id="196" dur="1" fill="hold">
                                          <p:stCondLst>
                                            <p:cond delay="0"/>
                                          </p:stCondLst>
                                        </p:cTn>
                                        <p:tgtEl>
                                          <p:spTgt spid="51"/>
                                        </p:tgtEl>
                                        <p:attrNameLst>
                                          <p:attrName>style.visibility</p:attrName>
                                        </p:attrNameLst>
                                      </p:cBhvr>
                                      <p:to>
                                        <p:strVal val="visible"/>
                                      </p:to>
                                    </p:set>
                                    <p:animEffect transition="in" filter="wipe(down)">
                                      <p:cBhvr>
                                        <p:cTn id="197" dur="500"/>
                                        <p:tgtEl>
                                          <p:spTgt spid="51"/>
                                        </p:tgtEl>
                                      </p:cBhvr>
                                    </p:animEffect>
                                  </p:childTnLst>
                                </p:cTn>
                              </p:par>
                              <p:par>
                                <p:cTn id="198" presetID="22" presetClass="entr" presetSubtype="4" fill="hold" nodeType="withEffect">
                                  <p:stCondLst>
                                    <p:cond delay="0"/>
                                  </p:stCondLst>
                                  <p:childTnLst>
                                    <p:set>
                                      <p:cBhvr>
                                        <p:cTn id="199" dur="1" fill="hold">
                                          <p:stCondLst>
                                            <p:cond delay="0"/>
                                          </p:stCondLst>
                                        </p:cTn>
                                        <p:tgtEl>
                                          <p:spTgt spid="52"/>
                                        </p:tgtEl>
                                        <p:attrNameLst>
                                          <p:attrName>style.visibility</p:attrName>
                                        </p:attrNameLst>
                                      </p:cBhvr>
                                      <p:to>
                                        <p:strVal val="visible"/>
                                      </p:to>
                                    </p:set>
                                    <p:animEffect transition="in" filter="wipe(down)">
                                      <p:cBhvr>
                                        <p:cTn id="200" dur="500"/>
                                        <p:tgtEl>
                                          <p:spTgt spid="52"/>
                                        </p:tgtEl>
                                      </p:cBhvr>
                                    </p:animEffect>
                                  </p:childTnLst>
                                </p:cTn>
                              </p:par>
                            </p:childTnLst>
                          </p:cTn>
                        </p:par>
                      </p:childTnLst>
                    </p:cTn>
                  </p:par>
                  <p:par>
                    <p:cTn id="201" fill="hold" nodeType="clickPar">
                      <p:stCondLst>
                        <p:cond delay="indefinite"/>
                      </p:stCondLst>
                      <p:childTnLst>
                        <p:par>
                          <p:cTn id="202" fill="hold" nodeType="withGroup">
                            <p:stCondLst>
                              <p:cond delay="0"/>
                            </p:stCondLst>
                            <p:childTnLst>
                              <p:par>
                                <p:cTn id="203" presetID="10" presetClass="entr" presetSubtype="0" fill="hold" nodeType="clickEffect">
                                  <p:stCondLst>
                                    <p:cond delay="0"/>
                                  </p:stCondLst>
                                  <p:childTnLst>
                                    <p:set>
                                      <p:cBhvr>
                                        <p:cTn id="204" dur="1" fill="hold">
                                          <p:stCondLst>
                                            <p:cond delay="0"/>
                                          </p:stCondLst>
                                        </p:cTn>
                                        <p:tgtEl>
                                          <p:spTgt spid="50"/>
                                        </p:tgtEl>
                                        <p:attrNameLst>
                                          <p:attrName>style.visibility</p:attrName>
                                        </p:attrNameLst>
                                      </p:cBhvr>
                                      <p:to>
                                        <p:strVal val="visible"/>
                                      </p:to>
                                    </p:set>
                                    <p:animEffect transition="in" filter="fade">
                                      <p:cBhvr>
                                        <p:cTn id="205" dur="500"/>
                                        <p:tgtEl>
                                          <p:spTgt spid="50"/>
                                        </p:tgtEl>
                                      </p:cBhvr>
                                    </p:animEffect>
                                  </p:childTnLst>
                                </p:cTn>
                              </p:par>
                            </p:childTnLst>
                          </p:cTn>
                        </p:par>
                      </p:childTnLst>
                    </p:cTn>
                  </p:par>
                  <p:par>
                    <p:cTn id="206" fill="hold" nodeType="clickPar">
                      <p:stCondLst>
                        <p:cond delay="indefinite"/>
                      </p:stCondLst>
                      <p:childTnLst>
                        <p:par>
                          <p:cTn id="207" fill="hold" nodeType="withGroup">
                            <p:stCondLst>
                              <p:cond delay="0"/>
                            </p:stCondLst>
                            <p:childTnLst>
                              <p:par>
                                <p:cTn id="208" presetID="22" presetClass="entr" presetSubtype="4" fill="hold" nodeType="clickEffect">
                                  <p:stCondLst>
                                    <p:cond delay="0"/>
                                  </p:stCondLst>
                                  <p:childTnLst>
                                    <p:set>
                                      <p:cBhvr>
                                        <p:cTn id="209" dur="1" fill="hold">
                                          <p:stCondLst>
                                            <p:cond delay="0"/>
                                          </p:stCondLst>
                                        </p:cTn>
                                        <p:tgtEl>
                                          <p:spTgt spid="56"/>
                                        </p:tgtEl>
                                        <p:attrNameLst>
                                          <p:attrName>style.visibility</p:attrName>
                                        </p:attrNameLst>
                                      </p:cBhvr>
                                      <p:to>
                                        <p:strVal val="visible"/>
                                      </p:to>
                                    </p:set>
                                    <p:animEffect transition="in" filter="wipe(down)">
                                      <p:cBhvr>
                                        <p:cTn id="210" dur="500"/>
                                        <p:tgtEl>
                                          <p:spTgt spid="56"/>
                                        </p:tgtEl>
                                      </p:cBhvr>
                                    </p:animEffect>
                                  </p:childTnLst>
                                </p:cTn>
                              </p:par>
                              <p:par>
                                <p:cTn id="211" presetID="22" presetClass="entr" presetSubtype="4" fill="hold" nodeType="withEffect">
                                  <p:stCondLst>
                                    <p:cond delay="0"/>
                                  </p:stCondLst>
                                  <p:childTnLst>
                                    <p:set>
                                      <p:cBhvr>
                                        <p:cTn id="212" dur="1" fill="hold">
                                          <p:stCondLst>
                                            <p:cond delay="0"/>
                                          </p:stCondLst>
                                        </p:cTn>
                                        <p:tgtEl>
                                          <p:spTgt spid="57"/>
                                        </p:tgtEl>
                                        <p:attrNameLst>
                                          <p:attrName>style.visibility</p:attrName>
                                        </p:attrNameLst>
                                      </p:cBhvr>
                                      <p:to>
                                        <p:strVal val="visible"/>
                                      </p:to>
                                    </p:set>
                                    <p:animEffect transition="in" filter="wipe(down)">
                                      <p:cBhvr>
                                        <p:cTn id="213" dur="500"/>
                                        <p:tgtEl>
                                          <p:spTgt spid="57"/>
                                        </p:tgtEl>
                                      </p:cBhvr>
                                    </p:animEffect>
                                  </p:childTnLst>
                                </p:cTn>
                              </p:par>
                            </p:childTnLst>
                          </p:cTn>
                        </p:par>
                      </p:childTnLst>
                    </p:cTn>
                  </p:par>
                  <p:par>
                    <p:cTn id="214" fill="hold" nodeType="clickPar">
                      <p:stCondLst>
                        <p:cond delay="indefinite"/>
                      </p:stCondLst>
                      <p:childTnLst>
                        <p:par>
                          <p:cTn id="215" fill="hold" nodeType="withGroup">
                            <p:stCondLst>
                              <p:cond delay="0"/>
                            </p:stCondLst>
                            <p:childTnLst>
                              <p:par>
                                <p:cTn id="216" presetID="10" presetClass="entr" presetSubtype="0" fill="hold" nodeType="clickEffect">
                                  <p:stCondLst>
                                    <p:cond delay="0"/>
                                  </p:stCondLst>
                                  <p:childTnLst>
                                    <p:set>
                                      <p:cBhvr>
                                        <p:cTn id="217" dur="1" fill="hold">
                                          <p:stCondLst>
                                            <p:cond delay="0"/>
                                          </p:stCondLst>
                                        </p:cTn>
                                        <p:tgtEl>
                                          <p:spTgt spid="55"/>
                                        </p:tgtEl>
                                        <p:attrNameLst>
                                          <p:attrName>style.visibility</p:attrName>
                                        </p:attrNameLst>
                                      </p:cBhvr>
                                      <p:to>
                                        <p:strVal val="visible"/>
                                      </p:to>
                                    </p:set>
                                    <p:animEffect transition="in" filter="fade">
                                      <p:cBhvr>
                                        <p:cTn id="218"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23" grpId="0"/>
      <p:bldP spid="28" grpId="0"/>
      <p:bldP spid="31" grpId="0"/>
      <p:bldP spid="4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DA92F-7097-429B-743E-18A21A24461B}"/>
              </a:ext>
            </a:extLst>
          </p:cNvPr>
          <p:cNvSpPr>
            <a:spLocks noGrp="1"/>
          </p:cNvSpPr>
          <p:nvPr>
            <p:ph type="title"/>
          </p:nvPr>
        </p:nvSpPr>
        <p:spPr>
          <a:xfrm>
            <a:off x="250825" y="274638"/>
            <a:ext cx="8424863" cy="1714500"/>
          </a:xfrm>
        </p:spPr>
        <p:txBody>
          <a:bodyPr>
            <a:normAutofit fontScale="90000"/>
          </a:bodyPr>
          <a:lstStyle/>
          <a:p>
            <a:pPr eaLnBrk="1" hangingPunct="1">
              <a:defRPr/>
            </a:pPr>
            <a:r>
              <a:rPr lang="en-CA" dirty="0"/>
              <a:t>Ex: Mark has $12.73 and wants buy a burger and as many hotdogs as possible.  If a burger costs $3.75 and hotdogs $1.25, how many hotdogs can he get?  </a:t>
            </a:r>
          </a:p>
        </p:txBody>
      </p:sp>
      <p:sp>
        <p:nvSpPr>
          <p:cNvPr id="3" name="TextBox 2">
            <a:extLst>
              <a:ext uri="{FF2B5EF4-FFF2-40B4-BE49-F238E27FC236}">
                <a16:creationId xmlns:a16="http://schemas.microsoft.com/office/drawing/2014/main" id="{05999622-7A2D-B3D1-2BE3-3F8CA1A11777}"/>
              </a:ext>
            </a:extLst>
          </p:cNvPr>
          <p:cNvSpPr txBox="1">
            <a:spLocks noChangeArrowheads="1"/>
          </p:cNvSpPr>
          <p:nvPr/>
        </p:nvSpPr>
        <p:spPr bwMode="auto">
          <a:xfrm>
            <a:off x="409575" y="2254250"/>
            <a:ext cx="35321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Let “x” be the number of hotdogs</a:t>
            </a:r>
          </a:p>
        </p:txBody>
      </p:sp>
      <p:graphicFrame>
        <p:nvGraphicFramePr>
          <p:cNvPr id="4" name="Object 3">
            <a:extLst>
              <a:ext uri="{FF2B5EF4-FFF2-40B4-BE49-F238E27FC236}">
                <a16:creationId xmlns:a16="http://schemas.microsoft.com/office/drawing/2014/main" id="{92A589B7-B97D-A4EC-FED6-1D6BC7967D12}"/>
              </a:ext>
            </a:extLst>
          </p:cNvPr>
          <p:cNvGraphicFramePr>
            <a:graphicFrameLocks noChangeAspect="1"/>
          </p:cNvGraphicFramePr>
          <p:nvPr/>
        </p:nvGraphicFramePr>
        <p:xfrm>
          <a:off x="882650" y="2844800"/>
          <a:ext cx="1660525" cy="611188"/>
        </p:xfrm>
        <a:graphic>
          <a:graphicData uri="http://schemas.openxmlformats.org/presentationml/2006/ole">
            <mc:AlternateContent xmlns:mc="http://schemas.openxmlformats.org/markup-compatibility/2006">
              <mc:Choice xmlns:v="urn:schemas-microsoft-com:vml" Requires="v">
                <p:oleObj name="Equation" r:id="rId3" imgW="482181" imgH="177646" progId="Equation.DSMT4">
                  <p:embed/>
                </p:oleObj>
              </mc:Choice>
              <mc:Fallback>
                <p:oleObj name="Equation" r:id="rId3" imgW="482181" imgH="177646"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2650" y="2844800"/>
                        <a:ext cx="1660525"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a:extLst>
              <a:ext uri="{FF2B5EF4-FFF2-40B4-BE49-F238E27FC236}">
                <a16:creationId xmlns:a16="http://schemas.microsoft.com/office/drawing/2014/main" id="{B2F35948-BB49-5B1D-27C8-B504C1749222}"/>
              </a:ext>
            </a:extLst>
          </p:cNvPr>
          <p:cNvGraphicFramePr>
            <a:graphicFrameLocks noChangeAspect="1"/>
          </p:cNvGraphicFramePr>
          <p:nvPr/>
        </p:nvGraphicFramePr>
        <p:xfrm>
          <a:off x="2535238" y="2871788"/>
          <a:ext cx="2665412" cy="611187"/>
        </p:xfrm>
        <a:graphic>
          <a:graphicData uri="http://schemas.openxmlformats.org/presentationml/2006/ole">
            <mc:AlternateContent xmlns:mc="http://schemas.openxmlformats.org/markup-compatibility/2006">
              <mc:Choice xmlns:v="urn:schemas-microsoft-com:vml" Requires="v">
                <p:oleObj name="Equation" r:id="rId5" imgW="774028" imgH="177646" progId="Equation.DSMT4">
                  <p:embed/>
                </p:oleObj>
              </mc:Choice>
              <mc:Fallback>
                <p:oleObj name="Equation" r:id="rId5" imgW="774028" imgH="177646"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35238" y="2871788"/>
                        <a:ext cx="2665412"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a:extLst>
              <a:ext uri="{FF2B5EF4-FFF2-40B4-BE49-F238E27FC236}">
                <a16:creationId xmlns:a16="http://schemas.microsoft.com/office/drawing/2014/main" id="{734DA65B-0889-0A50-0E1A-9331CD812925}"/>
              </a:ext>
            </a:extLst>
          </p:cNvPr>
          <p:cNvGraphicFramePr>
            <a:graphicFrameLocks noChangeAspect="1"/>
          </p:cNvGraphicFramePr>
          <p:nvPr/>
        </p:nvGraphicFramePr>
        <p:xfrm>
          <a:off x="1225550" y="3500438"/>
          <a:ext cx="796925" cy="360362"/>
        </p:xfrm>
        <a:graphic>
          <a:graphicData uri="http://schemas.openxmlformats.org/presentationml/2006/ole">
            <mc:AlternateContent xmlns:mc="http://schemas.openxmlformats.org/markup-compatibility/2006">
              <mc:Choice xmlns:v="urn:schemas-microsoft-com:vml" Requires="v">
                <p:oleObj name="Equation" r:id="rId7" imgW="393359" imgH="177646" progId="Equation.DSMT4">
                  <p:embed/>
                </p:oleObj>
              </mc:Choice>
              <mc:Fallback>
                <p:oleObj name="Equation" r:id="rId7" imgW="393359" imgH="177646"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25550" y="3500438"/>
                        <a:ext cx="7969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a:extLst>
              <a:ext uri="{FF2B5EF4-FFF2-40B4-BE49-F238E27FC236}">
                <a16:creationId xmlns:a16="http://schemas.microsoft.com/office/drawing/2014/main" id="{CCB8B41B-D550-24D6-609C-025D1521AACF}"/>
              </a:ext>
            </a:extLst>
          </p:cNvPr>
          <p:cNvGraphicFramePr>
            <a:graphicFrameLocks noChangeAspect="1"/>
          </p:cNvGraphicFramePr>
          <p:nvPr/>
        </p:nvGraphicFramePr>
        <p:xfrm>
          <a:off x="2689225" y="3516313"/>
          <a:ext cx="798513" cy="360362"/>
        </p:xfrm>
        <a:graphic>
          <a:graphicData uri="http://schemas.openxmlformats.org/presentationml/2006/ole">
            <mc:AlternateContent xmlns:mc="http://schemas.openxmlformats.org/markup-compatibility/2006">
              <mc:Choice xmlns:v="urn:schemas-microsoft-com:vml" Requires="v">
                <p:oleObj name="Equation" r:id="rId9" imgW="393359" imgH="177646" progId="Equation.DSMT4">
                  <p:embed/>
                </p:oleObj>
              </mc:Choice>
              <mc:Fallback>
                <p:oleObj name="Equation" r:id="rId9" imgW="393359" imgH="177646"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89225" y="3516313"/>
                        <a:ext cx="79851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8">
            <a:extLst>
              <a:ext uri="{FF2B5EF4-FFF2-40B4-BE49-F238E27FC236}">
                <a16:creationId xmlns:a16="http://schemas.microsoft.com/office/drawing/2014/main" id="{EC2ED36F-E4CE-720E-BD41-3F24970F7549}"/>
              </a:ext>
            </a:extLst>
          </p:cNvPr>
          <p:cNvGraphicFramePr>
            <a:graphicFrameLocks noChangeAspect="1"/>
          </p:cNvGraphicFramePr>
          <p:nvPr/>
        </p:nvGraphicFramePr>
        <p:xfrm>
          <a:off x="1085850" y="4041775"/>
          <a:ext cx="1400175" cy="593725"/>
        </p:xfrm>
        <a:graphic>
          <a:graphicData uri="http://schemas.openxmlformats.org/presentationml/2006/ole">
            <mc:AlternateContent xmlns:mc="http://schemas.openxmlformats.org/markup-compatibility/2006">
              <mc:Choice xmlns:v="urn:schemas-microsoft-com:vml" Requires="v">
                <p:oleObj name="Equation" r:id="rId11" imgW="418918" imgH="177723" progId="Equation.DSMT4">
                  <p:embed/>
                </p:oleObj>
              </mc:Choice>
              <mc:Fallback>
                <p:oleObj name="Equation" r:id="rId11" imgW="418918" imgH="177723"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85850" y="4041775"/>
                        <a:ext cx="1400175"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9">
            <a:extLst>
              <a:ext uri="{FF2B5EF4-FFF2-40B4-BE49-F238E27FC236}">
                <a16:creationId xmlns:a16="http://schemas.microsoft.com/office/drawing/2014/main" id="{3B79BCF9-085C-8F8F-D957-027051FC590A}"/>
              </a:ext>
            </a:extLst>
          </p:cNvPr>
          <p:cNvGraphicFramePr>
            <a:graphicFrameLocks noChangeAspect="1"/>
          </p:cNvGraphicFramePr>
          <p:nvPr/>
        </p:nvGraphicFramePr>
        <p:xfrm>
          <a:off x="2613025" y="4051300"/>
          <a:ext cx="1233488" cy="581025"/>
        </p:xfrm>
        <a:graphic>
          <a:graphicData uri="http://schemas.openxmlformats.org/presentationml/2006/ole">
            <mc:AlternateContent xmlns:mc="http://schemas.openxmlformats.org/markup-compatibility/2006">
              <mc:Choice xmlns:v="urn:schemas-microsoft-com:vml" Requires="v">
                <p:oleObj name="Equation" r:id="rId13" imgW="380670" imgH="177646" progId="Equation.DSMT4">
                  <p:embed/>
                </p:oleObj>
              </mc:Choice>
              <mc:Fallback>
                <p:oleObj name="Equation" r:id="rId13" imgW="380670" imgH="177646" progId="Equation.DSMT4">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13025" y="4051300"/>
                        <a:ext cx="123348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10">
            <a:extLst>
              <a:ext uri="{FF2B5EF4-FFF2-40B4-BE49-F238E27FC236}">
                <a16:creationId xmlns:a16="http://schemas.microsoft.com/office/drawing/2014/main" id="{E5CBD05A-6677-E9EE-CC9E-2F402FFB6280}"/>
              </a:ext>
            </a:extLst>
          </p:cNvPr>
          <p:cNvGraphicFramePr>
            <a:graphicFrameLocks noChangeAspect="1"/>
          </p:cNvGraphicFramePr>
          <p:nvPr/>
        </p:nvGraphicFramePr>
        <p:xfrm>
          <a:off x="1074738" y="3959225"/>
          <a:ext cx="990600" cy="1227138"/>
        </p:xfrm>
        <a:graphic>
          <a:graphicData uri="http://schemas.openxmlformats.org/presentationml/2006/ole">
            <mc:AlternateContent xmlns:mc="http://schemas.openxmlformats.org/markup-compatibility/2006">
              <mc:Choice xmlns:v="urn:schemas-microsoft-com:vml" Requires="v">
                <p:oleObj name="Equation" r:id="rId15" imgW="317225" imgH="393359" progId="Equation.DSMT4">
                  <p:embed/>
                </p:oleObj>
              </mc:Choice>
              <mc:Fallback>
                <p:oleObj name="Equation" r:id="rId15" imgW="317225" imgH="393359" progId="Equation.DSMT4">
                  <p:embed/>
                  <p:pic>
                    <p:nvPicPr>
                      <p:cNvPr id="0" name="Object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74738" y="3959225"/>
                        <a:ext cx="990600" cy="122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1" name="Straight Connector 10">
            <a:extLst>
              <a:ext uri="{FF2B5EF4-FFF2-40B4-BE49-F238E27FC236}">
                <a16:creationId xmlns:a16="http://schemas.microsoft.com/office/drawing/2014/main" id="{F9294F44-5502-EA35-6353-4B1646D1932A}"/>
              </a:ext>
            </a:extLst>
          </p:cNvPr>
          <p:cNvCxnSpPr/>
          <p:nvPr/>
        </p:nvCxnSpPr>
        <p:spPr>
          <a:xfrm flipV="1">
            <a:off x="1547813" y="3543300"/>
            <a:ext cx="360362"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3C1064B-2BD9-7D4E-10FB-4EB867197968}"/>
              </a:ext>
            </a:extLst>
          </p:cNvPr>
          <p:cNvCxnSpPr/>
          <p:nvPr/>
        </p:nvCxnSpPr>
        <p:spPr>
          <a:xfrm flipV="1">
            <a:off x="2984500" y="3605213"/>
            <a:ext cx="360363" cy="21590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566341E-4A4F-C2B9-DAE2-52397B704C2B}"/>
              </a:ext>
            </a:extLst>
          </p:cNvPr>
          <p:cNvCxnSpPr/>
          <p:nvPr/>
        </p:nvCxnSpPr>
        <p:spPr>
          <a:xfrm flipV="1">
            <a:off x="1076325" y="3059113"/>
            <a:ext cx="973138" cy="307975"/>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B55D5A1-0FB6-F2A4-7065-AF09E086EACE}"/>
              </a:ext>
            </a:extLst>
          </p:cNvPr>
          <p:cNvCxnSpPr/>
          <p:nvPr/>
        </p:nvCxnSpPr>
        <p:spPr>
          <a:xfrm flipV="1">
            <a:off x="2543175" y="3059113"/>
            <a:ext cx="957263" cy="371475"/>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17" name="Object 15">
            <a:extLst>
              <a:ext uri="{FF2B5EF4-FFF2-40B4-BE49-F238E27FC236}">
                <a16:creationId xmlns:a16="http://schemas.microsoft.com/office/drawing/2014/main" id="{92ACC8CE-BE02-07CE-E1D3-93A928F30F43}"/>
              </a:ext>
            </a:extLst>
          </p:cNvPr>
          <p:cNvGraphicFramePr>
            <a:graphicFrameLocks noChangeAspect="1"/>
          </p:cNvGraphicFramePr>
          <p:nvPr/>
        </p:nvGraphicFramePr>
        <p:xfrm>
          <a:off x="2582863" y="3968750"/>
          <a:ext cx="990600" cy="1228725"/>
        </p:xfrm>
        <a:graphic>
          <a:graphicData uri="http://schemas.openxmlformats.org/presentationml/2006/ole">
            <mc:AlternateContent xmlns:mc="http://schemas.openxmlformats.org/markup-compatibility/2006">
              <mc:Choice xmlns:v="urn:schemas-microsoft-com:vml" Requires="v">
                <p:oleObj name="Equation" r:id="rId17" imgW="317225" imgH="393359" progId="Equation.DSMT4">
                  <p:embed/>
                </p:oleObj>
              </mc:Choice>
              <mc:Fallback>
                <p:oleObj name="Equation" r:id="rId17" imgW="317225" imgH="393359" progId="Equation.DSMT4">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82863" y="3968750"/>
                        <a:ext cx="990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8" name="Straight Connector 17">
            <a:extLst>
              <a:ext uri="{FF2B5EF4-FFF2-40B4-BE49-F238E27FC236}">
                <a16:creationId xmlns:a16="http://schemas.microsoft.com/office/drawing/2014/main" id="{E616338B-7B61-B375-1E2F-2FFEFA058C9A}"/>
              </a:ext>
            </a:extLst>
          </p:cNvPr>
          <p:cNvCxnSpPr/>
          <p:nvPr/>
        </p:nvCxnSpPr>
        <p:spPr>
          <a:xfrm flipV="1">
            <a:off x="1230313" y="4830763"/>
            <a:ext cx="800100" cy="2778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8061EF0-A4AA-50E0-D798-4F6E65CEE7D5}"/>
              </a:ext>
            </a:extLst>
          </p:cNvPr>
          <p:cNvCxnSpPr/>
          <p:nvPr/>
        </p:nvCxnSpPr>
        <p:spPr>
          <a:xfrm flipV="1">
            <a:off x="1165225" y="4187825"/>
            <a:ext cx="973138" cy="309563"/>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1" name="Object 18">
            <a:extLst>
              <a:ext uri="{FF2B5EF4-FFF2-40B4-BE49-F238E27FC236}">
                <a16:creationId xmlns:a16="http://schemas.microsoft.com/office/drawing/2014/main" id="{F4763ADB-E0D8-CD76-5C6E-C4B7F05DB74D}"/>
              </a:ext>
            </a:extLst>
          </p:cNvPr>
          <p:cNvGraphicFramePr>
            <a:graphicFrameLocks noChangeAspect="1"/>
          </p:cNvGraphicFramePr>
          <p:nvPr/>
        </p:nvGraphicFramePr>
        <p:xfrm>
          <a:off x="1139825" y="5545138"/>
          <a:ext cx="1344613" cy="554037"/>
        </p:xfrm>
        <a:graphic>
          <a:graphicData uri="http://schemas.openxmlformats.org/presentationml/2006/ole">
            <mc:AlternateContent xmlns:mc="http://schemas.openxmlformats.org/markup-compatibility/2006">
              <mc:Choice xmlns:v="urn:schemas-microsoft-com:vml" Requires="v">
                <p:oleObj name="Equation" r:id="rId18" imgW="431425" imgH="177646" progId="Equation.DSMT4">
                  <p:embed/>
                </p:oleObj>
              </mc:Choice>
              <mc:Fallback>
                <p:oleObj name="Equation" r:id="rId18" imgW="431425" imgH="177646" progId="Equation.DSMT4">
                  <p:embed/>
                  <p:pic>
                    <p:nvPicPr>
                      <p:cNvPr id="0" name="Object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139825" y="5545138"/>
                        <a:ext cx="1344613"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3" name="Straight Connector 22">
            <a:extLst>
              <a:ext uri="{FF2B5EF4-FFF2-40B4-BE49-F238E27FC236}">
                <a16:creationId xmlns:a16="http://schemas.microsoft.com/office/drawing/2014/main" id="{5401A225-FF38-84CF-54AA-0731CAAC10B2}"/>
              </a:ext>
            </a:extLst>
          </p:cNvPr>
          <p:cNvCxnSpPr/>
          <p:nvPr/>
        </p:nvCxnSpPr>
        <p:spPr>
          <a:xfrm flipV="1">
            <a:off x="2674938" y="4824413"/>
            <a:ext cx="800100" cy="277812"/>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0BE00BA-FD47-514D-B60D-9A57AF23984A}"/>
              </a:ext>
            </a:extLst>
          </p:cNvPr>
          <p:cNvCxnSpPr/>
          <p:nvPr/>
        </p:nvCxnSpPr>
        <p:spPr>
          <a:xfrm flipV="1">
            <a:off x="2609850" y="4183063"/>
            <a:ext cx="974725" cy="307975"/>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25" name="Object 21">
            <a:extLst>
              <a:ext uri="{FF2B5EF4-FFF2-40B4-BE49-F238E27FC236}">
                <a16:creationId xmlns:a16="http://schemas.microsoft.com/office/drawing/2014/main" id="{35C9F283-501D-6CA3-D463-A1D61DC23E69}"/>
              </a:ext>
            </a:extLst>
          </p:cNvPr>
          <p:cNvGraphicFramePr>
            <a:graphicFrameLocks noChangeAspect="1"/>
          </p:cNvGraphicFramePr>
          <p:nvPr/>
        </p:nvGraphicFramePr>
        <p:xfrm>
          <a:off x="2633663" y="5678488"/>
          <a:ext cx="395287" cy="434975"/>
        </p:xfrm>
        <a:graphic>
          <a:graphicData uri="http://schemas.openxmlformats.org/presentationml/2006/ole">
            <mc:AlternateContent xmlns:mc="http://schemas.openxmlformats.org/markup-compatibility/2006">
              <mc:Choice xmlns:v="urn:schemas-microsoft-com:vml" Requires="v">
                <p:oleObj name="Equation" r:id="rId20" imgW="126835" imgH="139518" progId="Equation.DSMT4">
                  <p:embed/>
                </p:oleObj>
              </mc:Choice>
              <mc:Fallback>
                <p:oleObj name="Equation" r:id="rId20" imgW="126835" imgH="139518" progId="Equation.DSMT4">
                  <p:embed/>
                  <p:pic>
                    <p:nvPicPr>
                      <p:cNvPr id="0" name="Object 2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633663" y="5678488"/>
                        <a:ext cx="395287"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 name="TextBox 25">
            <a:extLst>
              <a:ext uri="{FF2B5EF4-FFF2-40B4-BE49-F238E27FC236}">
                <a16:creationId xmlns:a16="http://schemas.microsoft.com/office/drawing/2014/main" id="{2B8B60D1-74B3-17D4-DC00-E74D94167519}"/>
              </a:ext>
            </a:extLst>
          </p:cNvPr>
          <p:cNvSpPr txBox="1">
            <a:spLocks noChangeArrowheads="1"/>
          </p:cNvSpPr>
          <p:nvPr/>
        </p:nvSpPr>
        <p:spPr bwMode="auto">
          <a:xfrm>
            <a:off x="3557588" y="5465763"/>
            <a:ext cx="45323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Mark must have less than 7.18 hotdogs.</a:t>
            </a:r>
          </a:p>
          <a:p>
            <a:pPr eaLnBrk="1" hangingPunct="1">
              <a:spcBef>
                <a:spcPct val="0"/>
              </a:spcBef>
              <a:buClrTx/>
              <a:buSzTx/>
              <a:buFontTx/>
              <a:buNone/>
            </a:pPr>
            <a:r>
              <a:rPr lang="en-CA" altLang="en-US" sz="1800">
                <a:solidFill>
                  <a:srgbClr val="FF0000"/>
                </a:solidFill>
                <a:latin typeface="Arial" panose="020B0604020202020204" pitchFamily="34" charset="0"/>
              </a:rPr>
              <a:t>Therefore, he can only get up to 7 hotdogs</a:t>
            </a:r>
          </a:p>
        </p:txBody>
      </p:sp>
      <p:sp>
        <p:nvSpPr>
          <p:cNvPr id="17431" name="Text Box 5">
            <a:extLst>
              <a:ext uri="{FF2B5EF4-FFF2-40B4-BE49-F238E27FC236}">
                <a16:creationId xmlns:a16="http://schemas.microsoft.com/office/drawing/2014/main" id="{916D7D26-3A1D-C64E-877E-99CACF72FA1F}"/>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22"/>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down)">
                                      <p:cBhvr>
                                        <p:cTn id="32" dur="500"/>
                                        <p:tgtEl>
                                          <p:spTgt spid="11"/>
                                        </p:tgtEl>
                                      </p:cBhvr>
                                    </p:animEffect>
                                  </p:childTnLst>
                                </p:cTn>
                              </p:par>
                              <p:par>
                                <p:cTn id="33" presetID="22" presetClass="entr" presetSubtype="4"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down)">
                                      <p:cBhvr>
                                        <p:cTn id="35" dur="500"/>
                                        <p:tgtEl>
                                          <p:spTgt spid="13"/>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500"/>
                                        <p:tgtEl>
                                          <p:spTgt spid="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4" fill="hold"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wipe(down)">
                                      <p:cBhvr>
                                        <p:cTn id="45" dur="500"/>
                                        <p:tgtEl>
                                          <p:spTgt spid="12"/>
                                        </p:tgtEl>
                                      </p:cBhvr>
                                    </p:animEffect>
                                  </p:childTnLst>
                                </p:cTn>
                              </p:par>
                              <p:par>
                                <p:cTn id="46" presetID="22" presetClass="entr" presetSubtype="4" fill="hold" nodeType="with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wipe(down)">
                                      <p:cBhvr>
                                        <p:cTn id="48" dur="500"/>
                                        <p:tgtEl>
                                          <p:spTgt spid="1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fade">
                                      <p:cBhvr>
                                        <p:cTn id="53" dur="500"/>
                                        <p:tgtEl>
                                          <p:spTgt spid="9"/>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fade">
                                      <p:cBhvr>
                                        <p:cTn id="58" dur="500"/>
                                        <p:tgtEl>
                                          <p:spTgt spid="10"/>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0" presetClass="entr" presetSubtype="0" fill="hold"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fade">
                                      <p:cBhvr>
                                        <p:cTn id="63" dur="500"/>
                                        <p:tgtEl>
                                          <p:spTgt spid="17"/>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4" fill="hold" nodeType="click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wipe(down)">
                                      <p:cBhvr>
                                        <p:cTn id="68" dur="500"/>
                                        <p:tgtEl>
                                          <p:spTgt spid="18"/>
                                        </p:tgtEl>
                                      </p:cBhvr>
                                    </p:animEffect>
                                  </p:childTnLst>
                                </p:cTn>
                              </p:par>
                              <p:par>
                                <p:cTn id="69" presetID="22" presetClass="entr" presetSubtype="4" fill="hold" nodeType="with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wipe(down)">
                                      <p:cBhvr>
                                        <p:cTn id="71" dur="500"/>
                                        <p:tgtEl>
                                          <p:spTgt spid="19"/>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fade">
                                      <p:cBhvr>
                                        <p:cTn id="76" dur="500"/>
                                        <p:tgtEl>
                                          <p:spTgt spid="21"/>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2" presetClass="entr" presetSubtype="4" fill="hold" nodeType="clickEffect">
                                  <p:stCondLst>
                                    <p:cond delay="0"/>
                                  </p:stCondLst>
                                  <p:childTnLst>
                                    <p:set>
                                      <p:cBhvr>
                                        <p:cTn id="80" dur="1" fill="hold">
                                          <p:stCondLst>
                                            <p:cond delay="0"/>
                                          </p:stCondLst>
                                        </p:cTn>
                                        <p:tgtEl>
                                          <p:spTgt spid="23"/>
                                        </p:tgtEl>
                                        <p:attrNameLst>
                                          <p:attrName>style.visibility</p:attrName>
                                        </p:attrNameLst>
                                      </p:cBhvr>
                                      <p:to>
                                        <p:strVal val="visible"/>
                                      </p:to>
                                    </p:set>
                                    <p:animEffect transition="in" filter="wipe(down)">
                                      <p:cBhvr>
                                        <p:cTn id="81" dur="500"/>
                                        <p:tgtEl>
                                          <p:spTgt spid="23"/>
                                        </p:tgtEl>
                                      </p:cBhvr>
                                    </p:animEffect>
                                  </p:childTnLst>
                                </p:cTn>
                              </p:par>
                              <p:par>
                                <p:cTn id="82" presetID="22" presetClass="entr" presetSubtype="4" fill="hold" nodeType="withEffect">
                                  <p:stCondLst>
                                    <p:cond delay="0"/>
                                  </p:stCondLst>
                                  <p:childTnLst>
                                    <p:set>
                                      <p:cBhvr>
                                        <p:cTn id="83" dur="1" fill="hold">
                                          <p:stCondLst>
                                            <p:cond delay="0"/>
                                          </p:stCondLst>
                                        </p:cTn>
                                        <p:tgtEl>
                                          <p:spTgt spid="24"/>
                                        </p:tgtEl>
                                        <p:attrNameLst>
                                          <p:attrName>style.visibility</p:attrName>
                                        </p:attrNameLst>
                                      </p:cBhvr>
                                      <p:to>
                                        <p:strVal val="visible"/>
                                      </p:to>
                                    </p:set>
                                    <p:animEffect transition="in" filter="wipe(down)">
                                      <p:cBhvr>
                                        <p:cTn id="84" dur="500"/>
                                        <p:tgtEl>
                                          <p:spTgt spid="24"/>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nodeType="clickEffect">
                                  <p:stCondLst>
                                    <p:cond delay="0"/>
                                  </p:stCondLst>
                                  <p:childTnLst>
                                    <p:set>
                                      <p:cBhvr>
                                        <p:cTn id="88" dur="1" fill="hold">
                                          <p:stCondLst>
                                            <p:cond delay="0"/>
                                          </p:stCondLst>
                                        </p:cTn>
                                        <p:tgtEl>
                                          <p:spTgt spid="25"/>
                                        </p:tgtEl>
                                        <p:attrNameLst>
                                          <p:attrName>style.visibility</p:attrName>
                                        </p:attrNameLst>
                                      </p:cBhvr>
                                      <p:to>
                                        <p:strVal val="visible"/>
                                      </p:to>
                                    </p:set>
                                    <p:animEffect transition="in" filter="fade">
                                      <p:cBhvr>
                                        <p:cTn id="89" dur="500"/>
                                        <p:tgtEl>
                                          <p:spTgt spid="25"/>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0" presetClass="entr" presetSubtype="0" fill="hold" nodeType="clickEffect">
                                  <p:stCondLst>
                                    <p:cond delay="0"/>
                                  </p:stCondLst>
                                  <p:childTnLst>
                                    <p:set>
                                      <p:cBhvr>
                                        <p:cTn id="93" dur="1" fill="hold">
                                          <p:stCondLst>
                                            <p:cond delay="0"/>
                                          </p:stCondLst>
                                        </p:cTn>
                                        <p:tgtEl>
                                          <p:spTgt spid="26"/>
                                        </p:tgtEl>
                                        <p:attrNameLst>
                                          <p:attrName>style.visibility</p:attrName>
                                        </p:attrNameLst>
                                      </p:cBhvr>
                                      <p:to>
                                        <p:strVal val="visible"/>
                                      </p:to>
                                    </p:set>
                                    <p:animEffect transition="in" filter="fade">
                                      <p:cBhvr>
                                        <p:cTn id="9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D1815-BE05-1CC8-806E-F0387DBB0D50}"/>
              </a:ext>
            </a:extLst>
          </p:cNvPr>
          <p:cNvSpPr>
            <a:spLocks noGrp="1"/>
          </p:cNvSpPr>
          <p:nvPr>
            <p:ph type="title"/>
          </p:nvPr>
        </p:nvSpPr>
        <p:spPr>
          <a:xfrm>
            <a:off x="220663" y="274638"/>
            <a:ext cx="8670925" cy="2625725"/>
          </a:xfrm>
        </p:spPr>
        <p:txBody>
          <a:bodyPr>
            <a:normAutofit fontScale="90000"/>
          </a:bodyPr>
          <a:lstStyle/>
          <a:p>
            <a:pPr>
              <a:defRPr/>
            </a:pPr>
            <a:r>
              <a:rPr lang="en-CA" dirty="0"/>
              <a:t>Practice: Sally is a doctor and every days she spends time working with patients and writing reports.  She works 10 hours every day, spends 3.5 hours on reports, and the rest on patients.  If each patient takes 20 minutes, how many patients can she see?</a:t>
            </a:r>
          </a:p>
        </p:txBody>
      </p:sp>
      <p:sp>
        <p:nvSpPr>
          <p:cNvPr id="19459" name="Text Box 5">
            <a:extLst>
              <a:ext uri="{FF2B5EF4-FFF2-40B4-BE49-F238E27FC236}">
                <a16:creationId xmlns:a16="http://schemas.microsoft.com/office/drawing/2014/main" id="{5D4FD478-0B41-54FB-7833-8308FF04D1C7}"/>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
              </a:rPr>
              <a:t>www.BCMath.ca</a:t>
            </a:r>
            <a:r>
              <a:rPr lang="en-US" altLang="en-US" sz="1000">
                <a:latin typeface="Arial" panose="020B0604020202020204" pitchFamily="34"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2C298-39A2-0315-AD6C-07751B7BAF02}"/>
              </a:ext>
            </a:extLst>
          </p:cNvPr>
          <p:cNvSpPr>
            <a:spLocks noGrp="1"/>
          </p:cNvSpPr>
          <p:nvPr>
            <p:ph type="title"/>
          </p:nvPr>
        </p:nvSpPr>
        <p:spPr/>
        <p:txBody>
          <a:bodyPr/>
          <a:lstStyle/>
          <a:p>
            <a:pPr eaLnBrk="1" fontAlgn="auto" hangingPunct="1">
              <a:spcAft>
                <a:spcPts val="0"/>
              </a:spcAft>
              <a:defRPr/>
            </a:pPr>
            <a:r>
              <a:rPr lang="en-CA" dirty="0"/>
              <a:t>Homework:</a:t>
            </a:r>
          </a:p>
        </p:txBody>
      </p:sp>
      <p:sp>
        <p:nvSpPr>
          <p:cNvPr id="21507" name="Content Placeholder 2">
            <a:extLst>
              <a:ext uri="{FF2B5EF4-FFF2-40B4-BE49-F238E27FC236}">
                <a16:creationId xmlns:a16="http://schemas.microsoft.com/office/drawing/2014/main" id="{CC5BF8DD-30EC-C0CF-798F-FC7843E912A4}"/>
              </a:ext>
            </a:extLst>
          </p:cNvPr>
          <p:cNvSpPr>
            <a:spLocks noGrp="1"/>
          </p:cNvSpPr>
          <p:nvPr>
            <p:ph sz="quarter" idx="1"/>
          </p:nvPr>
        </p:nvSpPr>
        <p:spPr>
          <a:xfrm>
            <a:off x="457200" y="1600200"/>
            <a:ext cx="7467600" cy="4873625"/>
          </a:xfrm>
        </p:spPr>
        <p:txBody>
          <a:bodyPr/>
          <a:lstStyle/>
          <a:p>
            <a:pPr eaLnBrk="1" hangingPunct="1"/>
            <a:r>
              <a:rPr lang="en-CA" altLang="en-US"/>
              <a:t>P298 #4, 7, 9, 11-14</a:t>
            </a:r>
          </a:p>
        </p:txBody>
      </p:sp>
      <p:sp>
        <p:nvSpPr>
          <p:cNvPr id="21508" name="Text Box 5">
            <a:extLst>
              <a:ext uri="{FF2B5EF4-FFF2-40B4-BE49-F238E27FC236}">
                <a16:creationId xmlns:a16="http://schemas.microsoft.com/office/drawing/2014/main" id="{309854C5-4579-2F9E-55E3-7C11252C37C8}"/>
              </a:ext>
            </a:extLst>
          </p:cNvPr>
          <p:cNvSpPr txBox="1">
            <a:spLocks noChangeArrowheads="1"/>
          </p:cNvSpPr>
          <p:nvPr/>
        </p:nvSpPr>
        <p:spPr bwMode="auto">
          <a:xfrm>
            <a:off x="0" y="6613525"/>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
              </a:rPr>
              <a:t>www.BCMath.ca</a:t>
            </a:r>
            <a:r>
              <a:rPr lang="en-US" altLang="en-US" sz="1000">
                <a:latin typeface="Arial" panose="020B0604020202020204" pitchFamily="34" charset="0"/>
              </a:rPr>
              <a:t>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d87786715bb7f1c7a358c1a684be96fd391332"/>
  <p:tag name="GENSWF_OUTPUT_FILE_NAME" val="m9pch64"/>
  <p:tag name="ISPRING_RESOURCE_PATHS_HASH_2" val="3ca6df996254d62bad7bb631e31fcc19cbc40c5"/>
  <p:tag name="ISPRING_ULTRA_SCORM_COURSE_ID" val="4D6E2402-CAC1-4B62-B481-D473B4895C71"/>
  <p:tag name="ISPRING_SCORM_RATE_SLIDES" val="1"/>
  <p:tag name="ISPRING_SCORM_PASSING_SCORE" val="100.0000000000"/>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Content List"/>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OUTPUT_FOLDER" val="C:\Users\Danny\Dropbox\Website\M9P"/>
  <p:tag name="ISPRING_PRESENTATION_TITLE" val="Section 6.4 Solving Linear Inequalities Part 1"/>
  <p:tag name="ISPRING_RESOURCE_PATHS_HASH_PRESENTER" val="bc899cae21e8b45f5d9d2b2dc1032ed18e147c7"/>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902</TotalTime>
  <Words>475</Words>
  <Application>Microsoft Office PowerPoint</Application>
  <PresentationFormat>On-screen Show (4:3)</PresentationFormat>
  <Paragraphs>44</Paragraphs>
  <Slides>7</Slides>
  <Notes>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4" baseType="lpstr">
      <vt:lpstr>Arial</vt:lpstr>
      <vt:lpstr>Century Schoolbook</vt:lpstr>
      <vt:lpstr>Wingdings</vt:lpstr>
      <vt:lpstr>Wingdings 2</vt:lpstr>
      <vt:lpstr>Calibri</vt:lpstr>
      <vt:lpstr>Oriel</vt:lpstr>
      <vt:lpstr>Equation</vt:lpstr>
      <vt:lpstr>Section 6.4 Solving Linear Inequalities By Addition &amp; Subtraction</vt:lpstr>
      <vt:lpstr>I) Review: Solving Equations</vt:lpstr>
      <vt:lpstr>I) Addition &amp; Subtraction with Inequalities</vt:lpstr>
      <vt:lpstr>Practice: Solve the following inequalities and draw number line for the solution</vt:lpstr>
      <vt:lpstr>Ex: Mark has $12.73 and wants buy a burger and as many hotdogs as possible.  If a burger costs $3.75 and hotdogs $1.25, how many hotdogs can he get?  </vt:lpstr>
      <vt:lpstr>Practice: Sally is a doctor and every days she spends time working with patients and writing reports.  She works 10 hours every day, spends 3.5 hours on reports, and the rest on patients.  If each patient takes 20 minutes, how many patients can she see?</vt:lpstr>
      <vt:lpstr>Homework:</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6.4 Solving Linear Inequalities Part 1</dc:title>
  <dc:creator>danny young</dc:creator>
  <cp:lastModifiedBy>Danny Young</cp:lastModifiedBy>
  <cp:revision>47</cp:revision>
  <dcterms:created xsi:type="dcterms:W3CDTF">2011-01-23T02:51:46Z</dcterms:created>
  <dcterms:modified xsi:type="dcterms:W3CDTF">2026-01-23T03:33:28Z</dcterms:modified>
</cp:coreProperties>
</file>